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0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0466AC-E9F7-43CF-9188-1D58BB179FB3}" type="datetimeFigureOut">
              <a:rPr lang="en-GB" smtClean="0"/>
              <a:t>02/12/2021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00DF99-1FA2-4BDC-9E43-2D59996E06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86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AE3DB-C974-464A-B579-18BEAF05CDE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596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5D00-25D8-40D1-B508-8B36FBF76D8B}" type="datetimeFigureOut">
              <a:rPr lang="en-GB" smtClean="0"/>
              <a:t>02/12/2021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956D-7500-4C32-93A2-A0A9202BAF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634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5D00-25D8-40D1-B508-8B36FBF76D8B}" type="datetimeFigureOut">
              <a:rPr lang="en-GB" smtClean="0"/>
              <a:t>02/12/2021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956D-7500-4C32-93A2-A0A9202BAF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016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5D00-25D8-40D1-B508-8B36FBF76D8B}" type="datetimeFigureOut">
              <a:rPr lang="en-GB" smtClean="0"/>
              <a:t>02/12/2021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956D-7500-4C32-93A2-A0A9202BAF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529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5D00-25D8-40D1-B508-8B36FBF76D8B}" type="datetimeFigureOut">
              <a:rPr lang="en-GB" smtClean="0"/>
              <a:t>02/12/2021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956D-7500-4C32-93A2-A0A9202BAF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614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5D00-25D8-40D1-B508-8B36FBF76D8B}" type="datetimeFigureOut">
              <a:rPr lang="en-GB" smtClean="0"/>
              <a:t>02/12/2021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956D-7500-4C32-93A2-A0A9202BAF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212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5D00-25D8-40D1-B508-8B36FBF76D8B}" type="datetimeFigureOut">
              <a:rPr lang="en-GB" smtClean="0"/>
              <a:t>02/12/2021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956D-7500-4C32-93A2-A0A9202BAF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562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5D00-25D8-40D1-B508-8B36FBF76D8B}" type="datetimeFigureOut">
              <a:rPr lang="en-GB" smtClean="0"/>
              <a:t>02/12/2021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956D-7500-4C32-93A2-A0A9202BAF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846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5D00-25D8-40D1-B508-8B36FBF76D8B}" type="datetimeFigureOut">
              <a:rPr lang="en-GB" smtClean="0"/>
              <a:t>02/12/2021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956D-7500-4C32-93A2-A0A9202BAF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260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5D00-25D8-40D1-B508-8B36FBF76D8B}" type="datetimeFigureOut">
              <a:rPr lang="en-GB" smtClean="0"/>
              <a:t>02/12/2021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956D-7500-4C32-93A2-A0A9202BAF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365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5D00-25D8-40D1-B508-8B36FBF76D8B}" type="datetimeFigureOut">
              <a:rPr lang="en-GB" smtClean="0"/>
              <a:t>02/12/2021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956D-7500-4C32-93A2-A0A9202BAF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291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5D00-25D8-40D1-B508-8B36FBF76D8B}" type="datetimeFigureOut">
              <a:rPr lang="en-GB" smtClean="0"/>
              <a:t>02/12/2021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956D-7500-4C32-93A2-A0A9202BAF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1005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65D00-25D8-40D1-B508-8B36FBF76D8B}" type="datetimeFigureOut">
              <a:rPr lang="en-GB" smtClean="0"/>
              <a:t>02/12/2021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B956D-7500-4C32-93A2-A0A9202BAF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926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jp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14.png"/><Relationship Id="rId26" Type="http://schemas.openxmlformats.org/officeDocument/2006/relationships/image" Target="../media/image22.png"/><Relationship Id="rId3" Type="http://schemas.microsoft.com/office/2007/relationships/media" Target="../media/media3.m4a"/><Relationship Id="rId21" Type="http://schemas.openxmlformats.org/officeDocument/2006/relationships/image" Target="../media/image17.png"/><Relationship Id="rId34" Type="http://schemas.openxmlformats.org/officeDocument/2006/relationships/image" Target="../media/image9.png"/><Relationship Id="rId7" Type="http://schemas.microsoft.com/office/2007/relationships/media" Target="../media/media5.m4a"/><Relationship Id="rId12" Type="http://schemas.openxmlformats.org/officeDocument/2006/relationships/audio" Target="../media/media7.m4a"/><Relationship Id="rId17" Type="http://schemas.openxmlformats.org/officeDocument/2006/relationships/image" Target="../media/image13.png"/><Relationship Id="rId25" Type="http://schemas.openxmlformats.org/officeDocument/2006/relationships/image" Target="../media/image21.png"/><Relationship Id="rId33" Type="http://schemas.openxmlformats.org/officeDocument/2006/relationships/image" Target="../media/image28.png"/><Relationship Id="rId2" Type="http://schemas.openxmlformats.org/officeDocument/2006/relationships/audio" Target="../media/media2.m4a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29" Type="http://schemas.openxmlformats.org/officeDocument/2006/relationships/image" Target="../media/image8.png"/><Relationship Id="rId1" Type="http://schemas.microsoft.com/office/2007/relationships/media" Target="../media/media2.m4a"/><Relationship Id="rId6" Type="http://schemas.openxmlformats.org/officeDocument/2006/relationships/audio" Target="../media/media4.m4a"/><Relationship Id="rId11" Type="http://schemas.microsoft.com/office/2007/relationships/media" Target="../media/media7.m4a"/><Relationship Id="rId24" Type="http://schemas.openxmlformats.org/officeDocument/2006/relationships/image" Target="../media/image20.png"/><Relationship Id="rId32" Type="http://schemas.openxmlformats.org/officeDocument/2006/relationships/image" Target="../media/image27.png"/><Relationship Id="rId5" Type="http://schemas.microsoft.com/office/2007/relationships/media" Target="../media/media4.m4a"/><Relationship Id="rId15" Type="http://schemas.openxmlformats.org/officeDocument/2006/relationships/image" Target="../media/image11.png"/><Relationship Id="rId23" Type="http://schemas.openxmlformats.org/officeDocument/2006/relationships/image" Target="../media/image19.png"/><Relationship Id="rId28" Type="http://schemas.openxmlformats.org/officeDocument/2006/relationships/image" Target="../media/image24.png"/><Relationship Id="rId10" Type="http://schemas.openxmlformats.org/officeDocument/2006/relationships/audio" Target="../media/media6.m4a"/><Relationship Id="rId19" Type="http://schemas.openxmlformats.org/officeDocument/2006/relationships/image" Target="../media/image15.png"/><Relationship Id="rId31" Type="http://schemas.openxmlformats.org/officeDocument/2006/relationships/image" Target="../media/image26.png"/><Relationship Id="rId4" Type="http://schemas.openxmlformats.org/officeDocument/2006/relationships/audio" Target="../media/media3.m4a"/><Relationship Id="rId9" Type="http://schemas.microsoft.com/office/2007/relationships/media" Target="../media/media6.m4a"/><Relationship Id="rId14" Type="http://schemas.openxmlformats.org/officeDocument/2006/relationships/image" Target="../media/image10.png"/><Relationship Id="rId22" Type="http://schemas.openxmlformats.org/officeDocument/2006/relationships/image" Target="../media/image18.png"/><Relationship Id="rId27" Type="http://schemas.openxmlformats.org/officeDocument/2006/relationships/image" Target="../media/image23.png"/><Relationship Id="rId30" Type="http://schemas.openxmlformats.org/officeDocument/2006/relationships/image" Target="../media/image25.png"/><Relationship Id="rId8" Type="http://schemas.openxmlformats.org/officeDocument/2006/relationships/audio" Target="../media/media5.m4a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14.png"/><Relationship Id="rId26" Type="http://schemas.openxmlformats.org/officeDocument/2006/relationships/image" Target="../media/image22.png"/><Relationship Id="rId3" Type="http://schemas.microsoft.com/office/2007/relationships/media" Target="../media/media9.m4a"/><Relationship Id="rId21" Type="http://schemas.openxmlformats.org/officeDocument/2006/relationships/image" Target="../media/image17.png"/><Relationship Id="rId34" Type="http://schemas.openxmlformats.org/officeDocument/2006/relationships/image" Target="../media/image9.png"/><Relationship Id="rId7" Type="http://schemas.microsoft.com/office/2007/relationships/media" Target="../media/media11.m4a"/><Relationship Id="rId12" Type="http://schemas.openxmlformats.org/officeDocument/2006/relationships/audio" Target="../media/media13.m4a"/><Relationship Id="rId17" Type="http://schemas.openxmlformats.org/officeDocument/2006/relationships/image" Target="../media/image13.png"/><Relationship Id="rId25" Type="http://schemas.openxmlformats.org/officeDocument/2006/relationships/image" Target="../media/image21.png"/><Relationship Id="rId33" Type="http://schemas.openxmlformats.org/officeDocument/2006/relationships/image" Target="../media/image28.png"/><Relationship Id="rId2" Type="http://schemas.openxmlformats.org/officeDocument/2006/relationships/audio" Target="../media/media8.m4a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29" Type="http://schemas.openxmlformats.org/officeDocument/2006/relationships/image" Target="../media/image8.png"/><Relationship Id="rId1" Type="http://schemas.microsoft.com/office/2007/relationships/media" Target="../media/media8.m4a"/><Relationship Id="rId6" Type="http://schemas.openxmlformats.org/officeDocument/2006/relationships/audio" Target="../media/media10.m4a"/><Relationship Id="rId11" Type="http://schemas.microsoft.com/office/2007/relationships/media" Target="../media/media13.m4a"/><Relationship Id="rId24" Type="http://schemas.openxmlformats.org/officeDocument/2006/relationships/image" Target="../media/image20.png"/><Relationship Id="rId32" Type="http://schemas.openxmlformats.org/officeDocument/2006/relationships/image" Target="../media/image27.png"/><Relationship Id="rId5" Type="http://schemas.microsoft.com/office/2007/relationships/media" Target="../media/media10.m4a"/><Relationship Id="rId15" Type="http://schemas.openxmlformats.org/officeDocument/2006/relationships/image" Target="../media/image11.png"/><Relationship Id="rId23" Type="http://schemas.openxmlformats.org/officeDocument/2006/relationships/image" Target="../media/image19.png"/><Relationship Id="rId28" Type="http://schemas.openxmlformats.org/officeDocument/2006/relationships/image" Target="../media/image24.png"/><Relationship Id="rId10" Type="http://schemas.openxmlformats.org/officeDocument/2006/relationships/audio" Target="../media/media12.m4a"/><Relationship Id="rId19" Type="http://schemas.openxmlformats.org/officeDocument/2006/relationships/image" Target="../media/image15.png"/><Relationship Id="rId31" Type="http://schemas.openxmlformats.org/officeDocument/2006/relationships/image" Target="../media/image26.png"/><Relationship Id="rId4" Type="http://schemas.openxmlformats.org/officeDocument/2006/relationships/audio" Target="../media/media9.m4a"/><Relationship Id="rId9" Type="http://schemas.microsoft.com/office/2007/relationships/media" Target="../media/media12.m4a"/><Relationship Id="rId14" Type="http://schemas.openxmlformats.org/officeDocument/2006/relationships/image" Target="../media/image10.png"/><Relationship Id="rId22" Type="http://schemas.openxmlformats.org/officeDocument/2006/relationships/image" Target="../media/image18.png"/><Relationship Id="rId27" Type="http://schemas.openxmlformats.org/officeDocument/2006/relationships/image" Target="../media/image23.png"/><Relationship Id="rId30" Type="http://schemas.openxmlformats.org/officeDocument/2006/relationships/image" Target="../media/image25.png"/><Relationship Id="rId8" Type="http://schemas.openxmlformats.org/officeDocument/2006/relationships/audio" Target="../media/media11.m4a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14.png"/><Relationship Id="rId26" Type="http://schemas.openxmlformats.org/officeDocument/2006/relationships/image" Target="../media/image22.png"/><Relationship Id="rId3" Type="http://schemas.microsoft.com/office/2007/relationships/media" Target="../media/media15.m4a"/><Relationship Id="rId21" Type="http://schemas.openxmlformats.org/officeDocument/2006/relationships/image" Target="../media/image17.png"/><Relationship Id="rId7" Type="http://schemas.microsoft.com/office/2007/relationships/media" Target="../media/media17.m4a"/><Relationship Id="rId12" Type="http://schemas.openxmlformats.org/officeDocument/2006/relationships/audio" Target="../media/media19.m4a"/><Relationship Id="rId17" Type="http://schemas.openxmlformats.org/officeDocument/2006/relationships/image" Target="../media/image13.png"/><Relationship Id="rId25" Type="http://schemas.openxmlformats.org/officeDocument/2006/relationships/image" Target="../media/image21.png"/><Relationship Id="rId33" Type="http://schemas.openxmlformats.org/officeDocument/2006/relationships/image" Target="../media/image9.png"/><Relationship Id="rId2" Type="http://schemas.openxmlformats.org/officeDocument/2006/relationships/audio" Target="../media/media14.m4a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29" Type="http://schemas.openxmlformats.org/officeDocument/2006/relationships/image" Target="../media/image8.png"/><Relationship Id="rId1" Type="http://schemas.microsoft.com/office/2007/relationships/media" Target="../media/media14.m4a"/><Relationship Id="rId6" Type="http://schemas.openxmlformats.org/officeDocument/2006/relationships/audio" Target="../media/media16.m4a"/><Relationship Id="rId11" Type="http://schemas.microsoft.com/office/2007/relationships/media" Target="../media/media19.m4a"/><Relationship Id="rId24" Type="http://schemas.openxmlformats.org/officeDocument/2006/relationships/image" Target="../media/image20.png"/><Relationship Id="rId32" Type="http://schemas.openxmlformats.org/officeDocument/2006/relationships/image" Target="../media/image28.png"/><Relationship Id="rId5" Type="http://schemas.microsoft.com/office/2007/relationships/media" Target="../media/media16.m4a"/><Relationship Id="rId15" Type="http://schemas.openxmlformats.org/officeDocument/2006/relationships/image" Target="../media/image11.png"/><Relationship Id="rId23" Type="http://schemas.openxmlformats.org/officeDocument/2006/relationships/image" Target="../media/image19.png"/><Relationship Id="rId28" Type="http://schemas.openxmlformats.org/officeDocument/2006/relationships/image" Target="../media/image24.png"/><Relationship Id="rId10" Type="http://schemas.openxmlformats.org/officeDocument/2006/relationships/audio" Target="../media/media18.m4a"/><Relationship Id="rId19" Type="http://schemas.openxmlformats.org/officeDocument/2006/relationships/image" Target="../media/image15.png"/><Relationship Id="rId31" Type="http://schemas.openxmlformats.org/officeDocument/2006/relationships/image" Target="../media/image27.png"/><Relationship Id="rId4" Type="http://schemas.openxmlformats.org/officeDocument/2006/relationships/audio" Target="../media/media15.m4a"/><Relationship Id="rId9" Type="http://schemas.microsoft.com/office/2007/relationships/media" Target="../media/media18.m4a"/><Relationship Id="rId14" Type="http://schemas.openxmlformats.org/officeDocument/2006/relationships/image" Target="../media/image10.png"/><Relationship Id="rId22" Type="http://schemas.openxmlformats.org/officeDocument/2006/relationships/image" Target="../media/image18.png"/><Relationship Id="rId27" Type="http://schemas.openxmlformats.org/officeDocument/2006/relationships/image" Target="../media/image23.png"/><Relationship Id="rId30" Type="http://schemas.openxmlformats.org/officeDocument/2006/relationships/image" Target="../media/image25.png"/><Relationship Id="rId8" Type="http://schemas.openxmlformats.org/officeDocument/2006/relationships/audio" Target="../media/media17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9049881" y="138197"/>
            <a:ext cx="1248884" cy="65643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/>
          <p:nvPr/>
        </p:nvSpPr>
        <p:spPr>
          <a:xfrm>
            <a:off x="9165118" y="334868"/>
            <a:ext cx="1051570" cy="6194657"/>
          </a:xfrm>
          <a:prstGeom prst="rect">
            <a:avLst/>
          </a:prstGeom>
        </p:spPr>
        <p:txBody>
          <a:bodyPr vert="vert270" wrap="square" lIns="0" tIns="8349" rIns="0" bIns="0" rtlCol="0">
            <a:spAutoFit/>
          </a:bodyPr>
          <a:lstStyle/>
          <a:p>
            <a:pPr marL="802584" marR="4453" indent="-792010">
              <a:lnSpc>
                <a:spcPts val="4120"/>
              </a:lnSpc>
              <a:spcBef>
                <a:spcPts val="66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3200" spc="9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aid</a:t>
            </a:r>
            <a:r>
              <a:rPr sz="3200" spc="9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18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spc="9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use</a:t>
            </a:r>
            <a:r>
              <a:rPr sz="3200" spc="9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GB" sz="3200" spc="96" dirty="0">
                <a:solidFill>
                  <a:srgbClr val="FFFFFF"/>
                </a:solidFill>
                <a:latin typeface="Arial"/>
                <a:cs typeface="Arial"/>
              </a:rPr>
              <a:t>Everyday</a:t>
            </a:r>
            <a:r>
              <a:rPr sz="3200" spc="9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84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elsh</a:t>
            </a:r>
            <a:r>
              <a:rPr sz="3200" spc="9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in a</a:t>
            </a:r>
            <a:r>
              <a:rPr sz="3200" spc="9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200" spc="44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ima</a:t>
            </a:r>
            <a:r>
              <a:rPr sz="3200" spc="136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3200" spc="9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spc="79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200" spc="-4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ool</a:t>
            </a:r>
            <a:r>
              <a:rPr sz="3200" spc="9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spc="26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-4" dirty="0">
                <a:solidFill>
                  <a:srgbClr val="FFFFFF"/>
                </a:solidFill>
                <a:latin typeface="Arial"/>
                <a:cs typeface="Arial"/>
              </a:rPr>
              <a:t>tt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spc="-4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endParaRPr sz="3200" dirty="0">
              <a:latin typeface="Arial"/>
              <a:cs typeface="Arial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867959" y="142756"/>
            <a:ext cx="7192783" cy="5725990"/>
            <a:chOff x="456921" y="152400"/>
            <a:chExt cx="8411560" cy="6314494"/>
          </a:xfrm>
        </p:grpSpPr>
        <p:grpSp>
          <p:nvGrpSpPr>
            <p:cNvPr id="25" name="Group 24"/>
            <p:cNvGrpSpPr/>
            <p:nvPr/>
          </p:nvGrpSpPr>
          <p:grpSpPr>
            <a:xfrm>
              <a:off x="456921" y="152400"/>
              <a:ext cx="6951196" cy="6314494"/>
              <a:chOff x="582831" y="-28575"/>
              <a:chExt cx="6951196" cy="6314494"/>
            </a:xfrm>
          </p:grpSpPr>
          <p:sp>
            <p:nvSpPr>
              <p:cNvPr id="2" name="object 2"/>
              <p:cNvSpPr/>
              <p:nvPr/>
            </p:nvSpPr>
            <p:spPr>
              <a:xfrm>
                <a:off x="582831" y="-28575"/>
                <a:ext cx="6951196" cy="6314494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3" name="object 3"/>
              <p:cNvSpPr/>
              <p:nvPr/>
            </p:nvSpPr>
            <p:spPr>
              <a:xfrm>
                <a:off x="817265" y="4089820"/>
                <a:ext cx="5387898" cy="1853342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6" name="object 6"/>
              <p:cNvSpPr/>
              <p:nvPr/>
            </p:nvSpPr>
            <p:spPr>
              <a:xfrm>
                <a:off x="792436" y="4984818"/>
                <a:ext cx="1196956" cy="774700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8" name="object 8"/>
              <p:cNvSpPr txBox="1"/>
              <p:nvPr/>
            </p:nvSpPr>
            <p:spPr>
              <a:xfrm>
                <a:off x="1187466" y="3983073"/>
                <a:ext cx="5761765" cy="1018228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1132"/>
                <a:r>
                  <a:rPr sz="6000" spc="1608" dirty="0">
                    <a:solidFill>
                      <a:srgbClr val="FFFFFF"/>
                    </a:solidFill>
                    <a:latin typeface="Arial"/>
                    <a:cs typeface="Arial"/>
                  </a:rPr>
                  <a:t>Cymraeg</a:t>
                </a:r>
                <a:endParaRPr sz="6000" dirty="0">
                  <a:latin typeface="Arial"/>
                  <a:cs typeface="Arial"/>
                </a:endParaRPr>
              </a:p>
            </p:txBody>
          </p:sp>
          <p:sp>
            <p:nvSpPr>
              <p:cNvPr id="10" name="object 10"/>
              <p:cNvSpPr txBox="1"/>
              <p:nvPr/>
            </p:nvSpPr>
            <p:spPr>
              <a:xfrm>
                <a:off x="1406466" y="4912645"/>
                <a:ext cx="5696277" cy="74670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530975">
                  <a:tabLst>
                    <a:tab pos="1277902" algn="l"/>
                    <a:tab pos="2063233" algn="l"/>
                  </a:tabLst>
                </a:pPr>
                <a:r>
                  <a:rPr sz="4400" i="1" spc="61" dirty="0" err="1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ar</a:t>
                </a:r>
                <a:r>
                  <a:rPr sz="4400" i="1" spc="61" dirty="0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	</a:t>
                </a:r>
                <a:r>
                  <a:rPr sz="4400" i="1" spc="96" dirty="0" err="1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dy</a:t>
                </a:r>
                <a:r>
                  <a:rPr sz="4400" i="1" spc="96" dirty="0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	</a:t>
                </a:r>
                <a:r>
                  <a:rPr sz="4400" i="1" spc="324" dirty="0" err="1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dafod</a:t>
                </a:r>
                <a:endParaRPr sz="4400" dirty="0"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6644416" y="3210345"/>
              <a:ext cx="2224065" cy="2120900"/>
              <a:chOff x="10954702" y="-123825"/>
              <a:chExt cx="2224065" cy="2120900"/>
            </a:xfrm>
          </p:grpSpPr>
          <p:sp>
            <p:nvSpPr>
              <p:cNvPr id="13" name="object 13"/>
              <p:cNvSpPr/>
              <p:nvPr/>
            </p:nvSpPr>
            <p:spPr>
              <a:xfrm>
                <a:off x="11057867" y="-123825"/>
                <a:ext cx="2120900" cy="2120900"/>
              </a:xfrm>
              <a:prstGeom prst="rect">
                <a:avLst/>
              </a:prstGeom>
              <a:blipFill>
                <a:blip r:embed="rId9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21" name="Group 20"/>
              <p:cNvGrpSpPr/>
              <p:nvPr/>
            </p:nvGrpSpPr>
            <p:grpSpPr>
              <a:xfrm>
                <a:off x="10954702" y="9525"/>
                <a:ext cx="1985828" cy="1879619"/>
                <a:chOff x="11813838" y="1452068"/>
                <a:chExt cx="1985828" cy="1879619"/>
              </a:xfrm>
            </p:grpSpPr>
            <p:pic>
              <p:nvPicPr>
                <p:cNvPr id="19" name="Picture 18"/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813838" y="1758783"/>
                  <a:ext cx="1475360" cy="1572904"/>
                </a:xfrm>
                <a:prstGeom prst="rect">
                  <a:avLst/>
                </a:prstGeom>
              </p:spPr>
            </p:pic>
            <p:sp>
              <p:nvSpPr>
                <p:cNvPr id="14" name="object 14"/>
                <p:cNvSpPr/>
                <p:nvPr/>
              </p:nvSpPr>
              <p:spPr>
                <a:xfrm>
                  <a:off x="11944635" y="1452068"/>
                  <a:ext cx="1855031" cy="1854200"/>
                </a:xfrm>
                <a:prstGeom prst="rect">
                  <a:avLst/>
                </a:prstGeom>
                <a:blipFill>
                  <a:blip r:embed="rId11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  <p:sp>
          <p:nvSpPr>
            <p:cNvPr id="9" name="object 9"/>
            <p:cNvSpPr/>
            <p:nvPr/>
          </p:nvSpPr>
          <p:spPr>
            <a:xfrm>
              <a:off x="5270500" y="653022"/>
              <a:ext cx="355600" cy="67310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val 4"/>
          <p:cNvSpPr/>
          <p:nvPr/>
        </p:nvSpPr>
        <p:spPr>
          <a:xfrm>
            <a:off x="7270774" y="334869"/>
            <a:ext cx="1752510" cy="1435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r>
              <a:rPr lang="en-GB" sz="2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Cynradd</a:t>
            </a:r>
            <a:endParaRPr lang="en-GB" sz="2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94429" y="3261545"/>
            <a:ext cx="214759" cy="357930"/>
          </a:xfrm>
          <a:prstGeom prst="rect">
            <a:avLst/>
          </a:prstGeom>
        </p:spPr>
        <p:txBody>
          <a:bodyPr wrap="none" lIns="80147" tIns="40074" rIns="80147" bIns="40074">
            <a:spAutoFit/>
          </a:bodyPr>
          <a:lstStyle/>
          <a:p>
            <a:r>
              <a:rPr lang="en-GB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67958" y="6410353"/>
            <a:ext cx="7192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00B0F0"/>
                </a:solidFill>
              </a:rPr>
              <a:t>Addasiad</a:t>
            </a:r>
            <a:r>
              <a:rPr lang="en-GB" dirty="0">
                <a:solidFill>
                  <a:srgbClr val="00B0F0"/>
                </a:solidFill>
              </a:rPr>
              <a:t> o </a:t>
            </a:r>
            <a:r>
              <a:rPr lang="en-GB" dirty="0" err="1">
                <a:solidFill>
                  <a:srgbClr val="00B0F0"/>
                </a:solidFill>
              </a:rPr>
              <a:t>gynllun</a:t>
            </a:r>
            <a:r>
              <a:rPr lang="en-GB" dirty="0">
                <a:solidFill>
                  <a:srgbClr val="00B0F0"/>
                </a:solidFill>
              </a:rPr>
              <a:t> Catrin Phillips, </a:t>
            </a:r>
            <a:r>
              <a:rPr lang="en-GB" dirty="0" err="1">
                <a:solidFill>
                  <a:srgbClr val="00B0F0"/>
                </a:solidFill>
              </a:rPr>
              <a:t>Awdurdod</a:t>
            </a:r>
            <a:r>
              <a:rPr lang="en-GB" dirty="0">
                <a:solidFill>
                  <a:srgbClr val="00B0F0"/>
                </a:solidFill>
              </a:rPr>
              <a:t> </a:t>
            </a:r>
            <a:r>
              <a:rPr lang="en-GB" dirty="0" err="1">
                <a:solidFill>
                  <a:srgbClr val="00B0F0"/>
                </a:solidFill>
              </a:rPr>
              <a:t>Addysg</a:t>
            </a:r>
            <a:r>
              <a:rPr lang="en-GB" dirty="0">
                <a:solidFill>
                  <a:srgbClr val="00B0F0"/>
                </a:solidFill>
              </a:rPr>
              <a:t> Sir </a:t>
            </a:r>
            <a:r>
              <a:rPr lang="en-GB" dirty="0" err="1">
                <a:solidFill>
                  <a:srgbClr val="00B0F0"/>
                </a:solidFill>
              </a:rPr>
              <a:t>Benfro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75521" y="5868747"/>
            <a:ext cx="6378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Sesiwn</a:t>
            </a:r>
            <a:r>
              <a:rPr lang="en-GB" dirty="0"/>
              <a:t> </a:t>
            </a:r>
            <a:r>
              <a:rPr lang="en-GB" dirty="0" smtClean="0"/>
              <a:t>6 </a:t>
            </a:r>
            <a:r>
              <a:rPr lang="en-GB" dirty="0">
                <a:solidFill>
                  <a:srgbClr val="FF0000"/>
                </a:solidFill>
              </a:rPr>
              <a:t>/ Session </a:t>
            </a:r>
            <a:r>
              <a:rPr lang="en-GB" dirty="0"/>
              <a:t>6</a:t>
            </a:r>
            <a:r>
              <a:rPr lang="en-GB" dirty="0" smtClean="0"/>
              <a:t>: </a:t>
            </a:r>
            <a:r>
              <a:rPr lang="en-GB" dirty="0" err="1" smtClean="0"/>
              <a:t>Wyt</a:t>
            </a:r>
            <a:r>
              <a:rPr lang="en-GB" dirty="0" smtClean="0"/>
              <a:t> </a:t>
            </a:r>
            <a:r>
              <a:rPr lang="en-GB" dirty="0" err="1" smtClean="0"/>
              <a:t>ti</a:t>
            </a:r>
            <a:r>
              <a:rPr lang="en-GB" dirty="0" smtClean="0"/>
              <a:t> ? </a:t>
            </a:r>
            <a:r>
              <a:rPr lang="en-GB" dirty="0" err="1" smtClean="0"/>
              <a:t>Faset</a:t>
            </a:r>
            <a:r>
              <a:rPr lang="en-GB" dirty="0" smtClean="0"/>
              <a:t> </a:t>
            </a:r>
            <a:r>
              <a:rPr lang="en-GB" dirty="0" err="1" smtClean="0"/>
              <a:t>ti</a:t>
            </a:r>
            <a:r>
              <a:rPr lang="en-GB" dirty="0" smtClean="0"/>
              <a:t>? </a:t>
            </a:r>
            <a:r>
              <a:rPr lang="en-GB" dirty="0" err="1" smtClean="0"/>
              <a:t>Oeddet</a:t>
            </a:r>
            <a:r>
              <a:rPr lang="en-GB" dirty="0" smtClean="0"/>
              <a:t> </a:t>
            </a:r>
            <a:r>
              <a:rPr lang="en-GB" dirty="0" err="1" smtClean="0"/>
              <a:t>ti</a:t>
            </a:r>
            <a:r>
              <a:rPr lang="en-GB" dirty="0" smtClean="0"/>
              <a:t>?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smtClean="0">
                <a:solidFill>
                  <a:srgbClr val="FF0000"/>
                </a:solidFill>
              </a:rPr>
              <a:t>Are / do you? Would you? Were / did you?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2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505282" y="26332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51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8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17346" y="1288440"/>
            <a:ext cx="2476" cy="115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" name="object 3"/>
          <p:cNvSpPr/>
          <p:nvPr/>
        </p:nvSpPr>
        <p:spPr>
          <a:xfrm>
            <a:off x="9760705" y="1288440"/>
            <a:ext cx="598" cy="115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" name="object 4"/>
          <p:cNvSpPr/>
          <p:nvPr/>
        </p:nvSpPr>
        <p:spPr>
          <a:xfrm>
            <a:off x="9371752" y="356652"/>
            <a:ext cx="884359" cy="94563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" name="object 5"/>
          <p:cNvSpPr/>
          <p:nvPr/>
        </p:nvSpPr>
        <p:spPr>
          <a:xfrm>
            <a:off x="9332101" y="117467"/>
            <a:ext cx="1358932" cy="134741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" name="object 6"/>
          <p:cNvSpPr/>
          <p:nvPr/>
        </p:nvSpPr>
        <p:spPr>
          <a:xfrm>
            <a:off x="9406606" y="189502"/>
            <a:ext cx="1111910" cy="111017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" name="object 7"/>
          <p:cNvSpPr/>
          <p:nvPr/>
        </p:nvSpPr>
        <p:spPr>
          <a:xfrm>
            <a:off x="6761750" y="267180"/>
            <a:ext cx="2707549" cy="95735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" name="object 8"/>
          <p:cNvSpPr/>
          <p:nvPr/>
        </p:nvSpPr>
        <p:spPr>
          <a:xfrm>
            <a:off x="6843274" y="305771"/>
            <a:ext cx="2344607" cy="86506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" name="object 9"/>
          <p:cNvSpPr/>
          <p:nvPr/>
        </p:nvSpPr>
        <p:spPr>
          <a:xfrm>
            <a:off x="6947463" y="840534"/>
            <a:ext cx="434455" cy="28790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" name="object 10"/>
          <p:cNvSpPr/>
          <p:nvPr/>
        </p:nvSpPr>
        <p:spPr>
          <a:xfrm>
            <a:off x="6648786" y="175049"/>
            <a:ext cx="2625733" cy="85221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1" name="object 11"/>
          <p:cNvSpPr txBox="1"/>
          <p:nvPr/>
        </p:nvSpPr>
        <p:spPr>
          <a:xfrm>
            <a:off x="6859083" y="307642"/>
            <a:ext cx="1941085" cy="7725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2539" spc="685">
                <a:solidFill>
                  <a:srgbClr val="FFFFFF"/>
                </a:solidFill>
                <a:latin typeface="Arial"/>
                <a:cs typeface="Arial"/>
              </a:rPr>
              <a:t>Cymraeg</a:t>
            </a:r>
            <a:endParaRPr sz="2539">
              <a:latin typeface="Arial"/>
              <a:cs typeface="Arial"/>
            </a:endParaRPr>
          </a:p>
          <a:p>
            <a:pPr marL="604609">
              <a:spcBef>
                <a:spcPts val="788"/>
              </a:spcBef>
            </a:pPr>
            <a:r>
              <a:rPr sz="1814" i="1" spc="23">
                <a:solidFill>
                  <a:srgbClr val="FFFFFF"/>
                </a:solidFill>
                <a:latin typeface="Times New Roman"/>
                <a:cs typeface="Times New Roman"/>
              </a:rPr>
              <a:t>ar  </a:t>
            </a:r>
            <a:r>
              <a:rPr sz="1814" i="1" spc="36">
                <a:solidFill>
                  <a:srgbClr val="FFFFFF"/>
                </a:solidFill>
                <a:latin typeface="Times New Roman"/>
                <a:cs typeface="Times New Roman"/>
              </a:rPr>
              <a:t>dy</a:t>
            </a:r>
            <a:r>
              <a:rPr sz="1814" i="1" spc="6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14" i="1" spc="131">
                <a:solidFill>
                  <a:srgbClr val="FFFFFF"/>
                </a:solidFill>
                <a:latin typeface="Times New Roman"/>
                <a:cs typeface="Times New Roman"/>
              </a:rPr>
              <a:t>dafod</a:t>
            </a:r>
            <a:endParaRPr sz="1814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48413" y="278548"/>
            <a:ext cx="518237" cy="92821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330147" y="356987"/>
            <a:ext cx="4139395" cy="66986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16">
              <a:lnSpc>
                <a:spcPct val="100000"/>
              </a:lnSpc>
            </a:pPr>
            <a:r>
              <a:rPr lang="en-GB" sz="4353" spc="-286" dirty="0" err="1">
                <a:solidFill>
                  <a:srgbClr val="DE2B36"/>
                </a:solidFill>
                <a:latin typeface="Comic Sans MS" panose="030F0702030302020204" pitchFamily="66" charset="0"/>
              </a:rPr>
              <a:t>Wyt</a:t>
            </a:r>
            <a:r>
              <a:rPr lang="en-GB" sz="4353" spc="-286" dirty="0">
                <a:solidFill>
                  <a:srgbClr val="DE2B36"/>
                </a:solidFill>
                <a:latin typeface="Comic Sans MS" panose="030F0702030302020204" pitchFamily="66" charset="0"/>
              </a:rPr>
              <a:t> </a:t>
            </a:r>
            <a:r>
              <a:rPr lang="en-GB" sz="4353" spc="-286" dirty="0" err="1" smtClean="0">
                <a:solidFill>
                  <a:srgbClr val="DE2B36"/>
                </a:solidFill>
                <a:latin typeface="Comic Sans MS" panose="030F0702030302020204" pitchFamily="66" charset="0"/>
              </a:rPr>
              <a:t>ti</a:t>
            </a:r>
            <a:r>
              <a:rPr lang="en-GB" sz="4353" spc="-286" dirty="0" smtClean="0">
                <a:solidFill>
                  <a:srgbClr val="DE2B36"/>
                </a:solidFill>
                <a:latin typeface="Comic Sans MS" panose="030F0702030302020204" pitchFamily="66" charset="0"/>
              </a:rPr>
              <a:t> </a:t>
            </a:r>
            <a:r>
              <a:rPr sz="4353" spc="-286" dirty="0">
                <a:solidFill>
                  <a:srgbClr val="DE2B36"/>
                </a:solidFill>
                <a:latin typeface="Comic Sans MS" panose="030F0702030302020204" pitchFamily="66" charset="0"/>
              </a:rPr>
              <a:t>...?</a:t>
            </a:r>
            <a:endParaRPr sz="4353" dirty="0">
              <a:latin typeface="Comic Sans MS" panose="030F0702030302020204" pitchFamily="66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66733" y="472172"/>
            <a:ext cx="382919" cy="5023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lang="en-GB" sz="3264" spc="-404" dirty="0">
                <a:solidFill>
                  <a:srgbClr val="3B448D"/>
                </a:solidFill>
                <a:latin typeface="Arial"/>
                <a:cs typeface="Arial"/>
              </a:rPr>
              <a:t>20</a:t>
            </a:r>
            <a:endParaRPr sz="3264" dirty="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708262" y="1531677"/>
            <a:ext cx="4249542" cy="1013441"/>
          </a:xfrm>
          <a:custGeom>
            <a:avLst/>
            <a:gdLst/>
            <a:ahLst/>
            <a:cxnLst/>
            <a:rect l="l" t="t" r="r" b="b"/>
            <a:pathLst>
              <a:path w="4686300" h="1117600">
                <a:moveTo>
                  <a:pt x="0" y="1117600"/>
                </a:moveTo>
                <a:lnTo>
                  <a:pt x="4686300" y="1117600"/>
                </a:lnTo>
                <a:lnTo>
                  <a:pt x="4686300" y="0"/>
                </a:lnTo>
                <a:lnTo>
                  <a:pt x="0" y="0"/>
                </a:lnTo>
                <a:lnTo>
                  <a:pt x="0" y="1117600"/>
                </a:lnTo>
                <a:close/>
              </a:path>
            </a:pathLst>
          </a:custGeom>
          <a:solidFill>
            <a:srgbClr val="F5EC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7" name="object 17"/>
          <p:cNvSpPr/>
          <p:nvPr/>
        </p:nvSpPr>
        <p:spPr>
          <a:xfrm>
            <a:off x="1639164" y="1462579"/>
            <a:ext cx="4387738" cy="115163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8" name="object 18"/>
          <p:cNvSpPr txBox="1"/>
          <p:nvPr/>
        </p:nvSpPr>
        <p:spPr>
          <a:xfrm>
            <a:off x="2314480" y="1554710"/>
            <a:ext cx="3462957" cy="8756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264" spc="150">
                <a:latin typeface="Comic Sans MS" panose="030F0702030302020204" pitchFamily="66" charset="0"/>
                <a:cs typeface="Arial"/>
              </a:rPr>
              <a:t>Wyt </a:t>
            </a:r>
            <a:r>
              <a:rPr sz="3264" spc="91">
                <a:latin typeface="Comic Sans MS" panose="030F0702030302020204" pitchFamily="66" charset="0"/>
                <a:cs typeface="Arial"/>
              </a:rPr>
              <a:t>ti’n</a:t>
            </a:r>
            <a:r>
              <a:rPr sz="3264" spc="-18">
                <a:latin typeface="Comic Sans MS" panose="030F0702030302020204" pitchFamily="66" charset="0"/>
                <a:cs typeface="Arial"/>
              </a:rPr>
              <a:t> </a:t>
            </a:r>
            <a:r>
              <a:rPr sz="3264" spc="36">
                <a:latin typeface="Comic Sans MS" panose="030F0702030302020204" pitchFamily="66" charset="0"/>
                <a:cs typeface="Arial"/>
              </a:rPr>
              <a:t>hoffi...?</a:t>
            </a:r>
            <a:endParaRPr sz="3264">
              <a:latin typeface="Comic Sans MS" panose="030F0702030302020204" pitchFamily="66" charset="0"/>
              <a:cs typeface="Arial"/>
            </a:endParaRPr>
          </a:p>
          <a:p>
            <a:pPr marL="1152" algn="ctr">
              <a:spcBef>
                <a:spcPts val="345"/>
              </a:spcBef>
            </a:pPr>
            <a:r>
              <a:rPr sz="2176" spc="50">
                <a:solidFill>
                  <a:srgbClr val="E32400"/>
                </a:solidFill>
                <a:latin typeface="Comic Sans MS" panose="030F0702030302020204" pitchFamily="66" charset="0"/>
                <a:cs typeface="Arial"/>
              </a:rPr>
              <a:t>Do </a:t>
            </a:r>
            <a:r>
              <a:rPr sz="2176" spc="36">
                <a:solidFill>
                  <a:srgbClr val="E32400"/>
                </a:solidFill>
                <a:latin typeface="Comic Sans MS" panose="030F0702030302020204" pitchFamily="66" charset="0"/>
                <a:cs typeface="Arial"/>
              </a:rPr>
              <a:t>you</a:t>
            </a:r>
            <a:r>
              <a:rPr sz="2176" spc="32">
                <a:solidFill>
                  <a:srgbClr val="E32400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sz="2176" spc="9">
                <a:solidFill>
                  <a:srgbClr val="E32400"/>
                </a:solidFill>
                <a:latin typeface="Comic Sans MS" panose="030F0702030302020204" pitchFamily="66" charset="0"/>
                <a:cs typeface="Arial"/>
              </a:rPr>
              <a:t>like...?</a:t>
            </a:r>
            <a:endParaRPr sz="2176">
              <a:latin typeface="Comic Sans MS" panose="030F0702030302020204" pitchFamily="66" charset="0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821532" y="1439546"/>
            <a:ext cx="3408846" cy="1197703"/>
          </a:xfrm>
          <a:custGeom>
            <a:avLst/>
            <a:gdLst/>
            <a:ahLst/>
            <a:cxnLst/>
            <a:rect l="l" t="t" r="r" b="b"/>
            <a:pathLst>
              <a:path w="3759200" h="1320800">
                <a:moveTo>
                  <a:pt x="0" y="1320800"/>
                </a:moveTo>
                <a:lnTo>
                  <a:pt x="3759200" y="1320800"/>
                </a:lnTo>
                <a:lnTo>
                  <a:pt x="3759200" y="0"/>
                </a:lnTo>
                <a:lnTo>
                  <a:pt x="0" y="0"/>
                </a:lnTo>
                <a:lnTo>
                  <a:pt x="0" y="132080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0" name="object 20"/>
          <p:cNvSpPr/>
          <p:nvPr/>
        </p:nvSpPr>
        <p:spPr>
          <a:xfrm>
            <a:off x="6752433" y="1370448"/>
            <a:ext cx="3547043" cy="133589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1" name="object 21"/>
          <p:cNvSpPr/>
          <p:nvPr/>
        </p:nvSpPr>
        <p:spPr>
          <a:xfrm>
            <a:off x="7090473" y="2136671"/>
            <a:ext cx="370107" cy="42102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2" name="object 22"/>
          <p:cNvSpPr/>
          <p:nvPr/>
        </p:nvSpPr>
        <p:spPr>
          <a:xfrm>
            <a:off x="8435577" y="2136783"/>
            <a:ext cx="369845" cy="42417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3" name="object 23"/>
          <p:cNvSpPr txBox="1"/>
          <p:nvPr/>
        </p:nvSpPr>
        <p:spPr>
          <a:xfrm>
            <a:off x="6859084" y="1462579"/>
            <a:ext cx="3371294" cy="102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70059" algn="ctr"/>
            <a:r>
              <a:rPr sz="2176" spc="100" err="1">
                <a:latin typeface="Comic Sans MS" panose="030F0702030302020204" pitchFamily="66" charset="0"/>
                <a:cs typeface="Arial"/>
              </a:rPr>
              <a:t>Wyt</a:t>
            </a:r>
            <a:r>
              <a:rPr sz="2176" spc="100">
                <a:latin typeface="Comic Sans MS" panose="030F0702030302020204" pitchFamily="66" charset="0"/>
                <a:cs typeface="Arial"/>
              </a:rPr>
              <a:t> </a:t>
            </a:r>
            <a:r>
              <a:rPr sz="2176" spc="59" err="1">
                <a:latin typeface="Comic Sans MS" panose="030F0702030302020204" pitchFamily="66" charset="0"/>
                <a:cs typeface="Arial"/>
              </a:rPr>
              <a:t>ti’n</a:t>
            </a:r>
            <a:r>
              <a:rPr sz="2176" spc="59">
                <a:latin typeface="Comic Sans MS" panose="030F0702030302020204" pitchFamily="66" charset="0"/>
                <a:cs typeface="Arial"/>
              </a:rPr>
              <a:t> </a:t>
            </a:r>
            <a:r>
              <a:rPr sz="2176" spc="32" err="1">
                <a:latin typeface="Comic Sans MS" panose="030F0702030302020204" pitchFamily="66" charset="0"/>
                <a:cs typeface="Arial"/>
              </a:rPr>
              <a:t>hoffi</a:t>
            </a:r>
            <a:r>
              <a:rPr lang="en-GB" sz="2176" spc="32">
                <a:latin typeface="Comic Sans MS" panose="030F0702030302020204" pitchFamily="66" charset="0"/>
                <a:cs typeface="Arial"/>
              </a:rPr>
              <a:t> </a:t>
            </a:r>
            <a:r>
              <a:rPr lang="en-GB" sz="2176" u="sng" spc="32" err="1">
                <a:latin typeface="Comic Sans MS" panose="030F0702030302020204" pitchFamily="66" charset="0"/>
                <a:cs typeface="Arial"/>
              </a:rPr>
              <a:t>canu</a:t>
            </a:r>
            <a:r>
              <a:rPr lang="en-GB" sz="2176" u="sng" spc="32">
                <a:latin typeface="Comic Sans MS" panose="030F0702030302020204" pitchFamily="66" charset="0"/>
                <a:cs typeface="Arial"/>
              </a:rPr>
              <a:t>?</a:t>
            </a:r>
            <a:r>
              <a:rPr sz="2176" spc="-580">
                <a:solidFill>
                  <a:srgbClr val="606060"/>
                </a:solidFill>
                <a:latin typeface="Comic Sans MS" panose="030F0702030302020204" pitchFamily="66" charset="0"/>
                <a:cs typeface="Arial"/>
              </a:rPr>
              <a:t>        </a:t>
            </a:r>
            <a:r>
              <a:rPr sz="2176" spc="-576">
                <a:solidFill>
                  <a:srgbClr val="606060"/>
                </a:solidFill>
                <a:latin typeface="Comic Sans MS" panose="030F0702030302020204" pitchFamily="66" charset="0"/>
                <a:cs typeface="Arial"/>
              </a:rPr>
              <a:t> </a:t>
            </a:r>
            <a:endParaRPr sz="2176">
              <a:latin typeface="Comic Sans MS" panose="030F0702030302020204" pitchFamily="66" charset="0"/>
              <a:cs typeface="Arial"/>
            </a:endParaRPr>
          </a:p>
          <a:p>
            <a:pPr marL="317852">
              <a:spcBef>
                <a:spcPts val="290"/>
              </a:spcBef>
            </a:pPr>
            <a:r>
              <a:rPr sz="1632" spc="36">
                <a:solidFill>
                  <a:srgbClr val="E32400"/>
                </a:solidFill>
                <a:latin typeface="Comic Sans MS" panose="030F0702030302020204" pitchFamily="66" charset="0"/>
                <a:cs typeface="Arial"/>
              </a:rPr>
              <a:t>Do </a:t>
            </a:r>
            <a:r>
              <a:rPr sz="1632" spc="27">
                <a:solidFill>
                  <a:srgbClr val="E32400"/>
                </a:solidFill>
                <a:latin typeface="Comic Sans MS" panose="030F0702030302020204" pitchFamily="66" charset="0"/>
                <a:cs typeface="Arial"/>
              </a:rPr>
              <a:t>you </a:t>
            </a:r>
            <a:r>
              <a:rPr sz="1632" spc="9">
                <a:solidFill>
                  <a:srgbClr val="E32400"/>
                </a:solidFill>
                <a:latin typeface="Comic Sans MS" panose="030F0702030302020204" pitchFamily="66" charset="0"/>
                <a:cs typeface="Arial"/>
              </a:rPr>
              <a:t>like</a:t>
            </a:r>
            <a:r>
              <a:rPr sz="1632" spc="59">
                <a:solidFill>
                  <a:srgbClr val="E32400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lang="en-GB" sz="1632" u="sng" spc="59">
                <a:solidFill>
                  <a:srgbClr val="E32400"/>
                </a:solidFill>
                <a:latin typeface="Comic Sans MS" panose="030F0702030302020204" pitchFamily="66" charset="0"/>
                <a:cs typeface="Arial"/>
              </a:rPr>
              <a:t>singing</a:t>
            </a:r>
            <a:r>
              <a:rPr lang="en-GB" sz="1632" spc="59">
                <a:solidFill>
                  <a:srgbClr val="E32400"/>
                </a:solidFill>
                <a:latin typeface="Comic Sans MS" panose="030F0702030302020204" pitchFamily="66" charset="0"/>
                <a:cs typeface="Arial"/>
              </a:rPr>
              <a:t>?</a:t>
            </a:r>
            <a:endParaRPr sz="1632">
              <a:latin typeface="Comic Sans MS" panose="030F0702030302020204" pitchFamily="66" charset="0"/>
              <a:cs typeface="Arial"/>
            </a:endParaRPr>
          </a:p>
          <a:p>
            <a:pPr marL="352976">
              <a:spcBef>
                <a:spcPts val="490"/>
              </a:spcBef>
              <a:tabLst>
                <a:tab pos="1688874" algn="l"/>
              </a:tabLst>
            </a:pPr>
            <a:r>
              <a:rPr lang="en-GB" sz="2176" spc="18">
                <a:latin typeface="Comic Sans MS" panose="030F0702030302020204" pitchFamily="66" charset="0"/>
                <a:cs typeface="Arial"/>
              </a:rPr>
              <a:t>    </a:t>
            </a:r>
            <a:r>
              <a:rPr sz="2176" spc="18" err="1">
                <a:latin typeface="Comic Sans MS" panose="030F0702030302020204" pitchFamily="66" charset="0"/>
                <a:cs typeface="Arial"/>
              </a:rPr>
              <a:t>Ydw</a:t>
            </a:r>
            <a:r>
              <a:rPr sz="2176" spc="18">
                <a:latin typeface="Comic Sans MS" panose="030F0702030302020204" pitchFamily="66" charset="0"/>
                <a:cs typeface="Arial"/>
              </a:rPr>
              <a:t>	</a:t>
            </a:r>
            <a:r>
              <a:rPr lang="en-GB" sz="2176" spc="18">
                <a:latin typeface="Comic Sans MS" panose="030F0702030302020204" pitchFamily="66" charset="0"/>
                <a:cs typeface="Arial"/>
              </a:rPr>
              <a:t>    </a:t>
            </a:r>
            <a:r>
              <a:rPr sz="2176" spc="109">
                <a:latin typeface="Comic Sans MS" panose="030F0702030302020204" pitchFamily="66" charset="0"/>
                <a:cs typeface="Arial"/>
              </a:rPr>
              <a:t>N</a:t>
            </a:r>
            <a:r>
              <a:rPr lang="en-GB" sz="2176" spc="109">
                <a:latin typeface="Comic Sans MS" panose="030F0702030302020204" pitchFamily="66" charset="0"/>
                <a:cs typeface="Arial"/>
              </a:rPr>
              <a:t>ac</a:t>
            </a:r>
            <a:r>
              <a:rPr sz="2176" spc="-14">
                <a:latin typeface="Comic Sans MS" panose="030F0702030302020204" pitchFamily="66" charset="0"/>
                <a:cs typeface="Arial"/>
              </a:rPr>
              <a:t> </a:t>
            </a:r>
            <a:r>
              <a:rPr sz="2176" spc="95" err="1">
                <a:latin typeface="Comic Sans MS" panose="030F0702030302020204" pitchFamily="66" charset="0"/>
                <a:cs typeface="Arial"/>
              </a:rPr>
              <a:t>ydw</a:t>
            </a:r>
            <a:endParaRPr sz="2176">
              <a:latin typeface="Comic Sans MS" panose="030F0702030302020204" pitchFamily="66" charset="0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953290" y="4299516"/>
            <a:ext cx="3385341" cy="245068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5" name="object 25"/>
          <p:cNvSpPr/>
          <p:nvPr/>
        </p:nvSpPr>
        <p:spPr>
          <a:xfrm>
            <a:off x="6003869" y="4643401"/>
            <a:ext cx="207295" cy="391557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7" name="object 27"/>
          <p:cNvSpPr/>
          <p:nvPr/>
        </p:nvSpPr>
        <p:spPr>
          <a:xfrm>
            <a:off x="2335754" y="3546317"/>
            <a:ext cx="1034110" cy="1796554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8" name="object 28"/>
          <p:cNvSpPr/>
          <p:nvPr/>
        </p:nvSpPr>
        <p:spPr>
          <a:xfrm>
            <a:off x="4426267" y="2752414"/>
            <a:ext cx="3097904" cy="1700967"/>
          </a:xfrm>
          <a:custGeom>
            <a:avLst/>
            <a:gdLst/>
            <a:ahLst/>
            <a:cxnLst/>
            <a:rect l="l" t="t" r="r" b="b"/>
            <a:pathLst>
              <a:path w="3416300" h="1875789">
                <a:moveTo>
                  <a:pt x="1707994" y="0"/>
                </a:moveTo>
                <a:lnTo>
                  <a:pt x="1653357" y="377"/>
                </a:lnTo>
                <a:lnTo>
                  <a:pt x="1598767" y="1508"/>
                </a:lnTo>
                <a:lnTo>
                  <a:pt x="1544269" y="3394"/>
                </a:lnTo>
                <a:lnTo>
                  <a:pt x="1489906" y="6035"/>
                </a:lnTo>
                <a:lnTo>
                  <a:pt x="1435725" y="9431"/>
                </a:lnTo>
                <a:lnTo>
                  <a:pt x="1381769" y="13581"/>
                </a:lnTo>
                <a:lnTo>
                  <a:pt x="1328084" y="18487"/>
                </a:lnTo>
                <a:lnTo>
                  <a:pt x="1274715" y="24147"/>
                </a:lnTo>
                <a:lnTo>
                  <a:pt x="1221706" y="30562"/>
                </a:lnTo>
                <a:lnTo>
                  <a:pt x="1169102" y="37733"/>
                </a:lnTo>
                <a:lnTo>
                  <a:pt x="1116949" y="45660"/>
                </a:lnTo>
                <a:lnTo>
                  <a:pt x="1065290" y="54341"/>
                </a:lnTo>
                <a:lnTo>
                  <a:pt x="1014171" y="63778"/>
                </a:lnTo>
                <a:lnTo>
                  <a:pt x="963636" y="73971"/>
                </a:lnTo>
                <a:lnTo>
                  <a:pt x="913731" y="84920"/>
                </a:lnTo>
                <a:lnTo>
                  <a:pt x="864499" y="96625"/>
                </a:lnTo>
                <a:lnTo>
                  <a:pt x="815987" y="109086"/>
                </a:lnTo>
                <a:lnTo>
                  <a:pt x="768239" y="122302"/>
                </a:lnTo>
                <a:lnTo>
                  <a:pt x="721299" y="136275"/>
                </a:lnTo>
                <a:lnTo>
                  <a:pt x="675213" y="151005"/>
                </a:lnTo>
                <a:lnTo>
                  <a:pt x="630025" y="166490"/>
                </a:lnTo>
                <a:lnTo>
                  <a:pt x="585781" y="182733"/>
                </a:lnTo>
                <a:lnTo>
                  <a:pt x="542524" y="199731"/>
                </a:lnTo>
                <a:lnTo>
                  <a:pt x="500300" y="217487"/>
                </a:lnTo>
                <a:lnTo>
                  <a:pt x="449023" y="240762"/>
                </a:lnTo>
                <a:lnTo>
                  <a:pt x="400517" y="264747"/>
                </a:lnTo>
                <a:lnTo>
                  <a:pt x="354783" y="289403"/>
                </a:lnTo>
                <a:lnTo>
                  <a:pt x="311821" y="314690"/>
                </a:lnTo>
                <a:lnTo>
                  <a:pt x="271631" y="340570"/>
                </a:lnTo>
                <a:lnTo>
                  <a:pt x="234212" y="367002"/>
                </a:lnTo>
                <a:lnTo>
                  <a:pt x="199565" y="393948"/>
                </a:lnTo>
                <a:lnTo>
                  <a:pt x="167690" y="421367"/>
                </a:lnTo>
                <a:lnTo>
                  <a:pt x="138587" y="449220"/>
                </a:lnTo>
                <a:lnTo>
                  <a:pt x="112255" y="477468"/>
                </a:lnTo>
                <a:lnTo>
                  <a:pt x="67907" y="534990"/>
                </a:lnTo>
                <a:lnTo>
                  <a:pt x="34646" y="593618"/>
                </a:lnTo>
                <a:lnTo>
                  <a:pt x="12472" y="653035"/>
                </a:lnTo>
                <a:lnTo>
                  <a:pt x="1385" y="712925"/>
                </a:lnTo>
                <a:lnTo>
                  <a:pt x="0" y="742949"/>
                </a:lnTo>
                <a:lnTo>
                  <a:pt x="1385" y="772974"/>
                </a:lnTo>
                <a:lnTo>
                  <a:pt x="12472" y="832864"/>
                </a:lnTo>
                <a:lnTo>
                  <a:pt x="34646" y="892281"/>
                </a:lnTo>
                <a:lnTo>
                  <a:pt x="67907" y="950909"/>
                </a:lnTo>
                <a:lnTo>
                  <a:pt x="112255" y="1008431"/>
                </a:lnTo>
                <a:lnTo>
                  <a:pt x="138587" y="1036679"/>
                </a:lnTo>
                <a:lnTo>
                  <a:pt x="167690" y="1064532"/>
                </a:lnTo>
                <a:lnTo>
                  <a:pt x="199565" y="1091951"/>
                </a:lnTo>
                <a:lnTo>
                  <a:pt x="234212" y="1118897"/>
                </a:lnTo>
                <a:lnTo>
                  <a:pt x="271631" y="1145329"/>
                </a:lnTo>
                <a:lnTo>
                  <a:pt x="311821" y="1171209"/>
                </a:lnTo>
                <a:lnTo>
                  <a:pt x="354783" y="1196496"/>
                </a:lnTo>
                <a:lnTo>
                  <a:pt x="400517" y="1221152"/>
                </a:lnTo>
                <a:lnTo>
                  <a:pt x="449023" y="1245137"/>
                </a:lnTo>
                <a:lnTo>
                  <a:pt x="500300" y="1268412"/>
                </a:lnTo>
                <a:lnTo>
                  <a:pt x="541295" y="1285664"/>
                </a:lnTo>
                <a:lnTo>
                  <a:pt x="583266" y="1302196"/>
                </a:lnTo>
                <a:lnTo>
                  <a:pt x="626172" y="1318009"/>
                </a:lnTo>
                <a:lnTo>
                  <a:pt x="669970" y="1333104"/>
                </a:lnTo>
                <a:lnTo>
                  <a:pt x="714621" y="1347481"/>
                </a:lnTo>
                <a:lnTo>
                  <a:pt x="760083" y="1361141"/>
                </a:lnTo>
                <a:lnTo>
                  <a:pt x="806315" y="1374085"/>
                </a:lnTo>
                <a:lnTo>
                  <a:pt x="853276" y="1386313"/>
                </a:lnTo>
                <a:lnTo>
                  <a:pt x="900925" y="1397825"/>
                </a:lnTo>
                <a:lnTo>
                  <a:pt x="949221" y="1408623"/>
                </a:lnTo>
                <a:lnTo>
                  <a:pt x="998123" y="1418707"/>
                </a:lnTo>
                <a:lnTo>
                  <a:pt x="1047589" y="1428078"/>
                </a:lnTo>
                <a:lnTo>
                  <a:pt x="1097579" y="1436736"/>
                </a:lnTo>
                <a:lnTo>
                  <a:pt x="1148052" y="1444682"/>
                </a:lnTo>
                <a:lnTo>
                  <a:pt x="1198966" y="1451916"/>
                </a:lnTo>
                <a:lnTo>
                  <a:pt x="1250281" y="1458440"/>
                </a:lnTo>
                <a:lnTo>
                  <a:pt x="1301955" y="1464253"/>
                </a:lnTo>
                <a:lnTo>
                  <a:pt x="1353948" y="1469357"/>
                </a:lnTo>
                <a:lnTo>
                  <a:pt x="1406218" y="1473751"/>
                </a:lnTo>
                <a:lnTo>
                  <a:pt x="1458724" y="1477438"/>
                </a:lnTo>
                <a:lnTo>
                  <a:pt x="1511425" y="1480416"/>
                </a:lnTo>
                <a:lnTo>
                  <a:pt x="1564280" y="1482688"/>
                </a:lnTo>
                <a:lnTo>
                  <a:pt x="1617248" y="1484253"/>
                </a:lnTo>
                <a:lnTo>
                  <a:pt x="1670288" y="1485112"/>
                </a:lnTo>
                <a:lnTo>
                  <a:pt x="1854044" y="1875637"/>
                </a:lnTo>
                <a:lnTo>
                  <a:pt x="1927856" y="1478762"/>
                </a:lnTo>
                <a:lnTo>
                  <a:pt x="1981944" y="1475350"/>
                </a:lnTo>
                <a:lnTo>
                  <a:pt x="2035805" y="1471199"/>
                </a:lnTo>
                <a:lnTo>
                  <a:pt x="2089395" y="1466310"/>
                </a:lnTo>
                <a:lnTo>
                  <a:pt x="2142669" y="1460679"/>
                </a:lnTo>
                <a:lnTo>
                  <a:pt x="2195583" y="1454305"/>
                </a:lnTo>
                <a:lnTo>
                  <a:pt x="2248092" y="1447187"/>
                </a:lnTo>
                <a:lnTo>
                  <a:pt x="2300152" y="1439322"/>
                </a:lnTo>
                <a:lnTo>
                  <a:pt x="2351717" y="1430710"/>
                </a:lnTo>
                <a:lnTo>
                  <a:pt x="2402743" y="1421348"/>
                </a:lnTo>
                <a:lnTo>
                  <a:pt x="2453185" y="1411235"/>
                </a:lnTo>
                <a:lnTo>
                  <a:pt x="2503000" y="1400368"/>
                </a:lnTo>
                <a:lnTo>
                  <a:pt x="2552141" y="1388748"/>
                </a:lnTo>
                <a:lnTo>
                  <a:pt x="2600565" y="1376371"/>
                </a:lnTo>
                <a:lnTo>
                  <a:pt x="2648226" y="1363235"/>
                </a:lnTo>
                <a:lnTo>
                  <a:pt x="2695081" y="1349341"/>
                </a:lnTo>
                <a:lnTo>
                  <a:pt x="2741084" y="1334684"/>
                </a:lnTo>
                <a:lnTo>
                  <a:pt x="2786191" y="1319265"/>
                </a:lnTo>
                <a:lnTo>
                  <a:pt x="2830357" y="1303081"/>
                </a:lnTo>
                <a:lnTo>
                  <a:pt x="2873537" y="1286131"/>
                </a:lnTo>
                <a:lnTo>
                  <a:pt x="2915688" y="1268412"/>
                </a:lnTo>
                <a:lnTo>
                  <a:pt x="2966965" y="1245137"/>
                </a:lnTo>
                <a:lnTo>
                  <a:pt x="3015471" y="1221152"/>
                </a:lnTo>
                <a:lnTo>
                  <a:pt x="3061205" y="1196496"/>
                </a:lnTo>
                <a:lnTo>
                  <a:pt x="3104167" y="1171209"/>
                </a:lnTo>
                <a:lnTo>
                  <a:pt x="3144357" y="1145329"/>
                </a:lnTo>
                <a:lnTo>
                  <a:pt x="3181776" y="1118897"/>
                </a:lnTo>
                <a:lnTo>
                  <a:pt x="3216422" y="1091951"/>
                </a:lnTo>
                <a:lnTo>
                  <a:pt x="3248298" y="1064532"/>
                </a:lnTo>
                <a:lnTo>
                  <a:pt x="3277401" y="1036679"/>
                </a:lnTo>
                <a:lnTo>
                  <a:pt x="3303733" y="1008431"/>
                </a:lnTo>
                <a:lnTo>
                  <a:pt x="3348081" y="950909"/>
                </a:lnTo>
                <a:lnTo>
                  <a:pt x="3381341" y="892281"/>
                </a:lnTo>
                <a:lnTo>
                  <a:pt x="3403515" y="832864"/>
                </a:lnTo>
                <a:lnTo>
                  <a:pt x="3414602" y="772974"/>
                </a:lnTo>
                <a:lnTo>
                  <a:pt x="3415988" y="742950"/>
                </a:lnTo>
                <a:lnTo>
                  <a:pt x="3414602" y="712925"/>
                </a:lnTo>
                <a:lnTo>
                  <a:pt x="3403515" y="653035"/>
                </a:lnTo>
                <a:lnTo>
                  <a:pt x="3381341" y="593618"/>
                </a:lnTo>
                <a:lnTo>
                  <a:pt x="3348081" y="534990"/>
                </a:lnTo>
                <a:lnTo>
                  <a:pt x="3303733" y="477468"/>
                </a:lnTo>
                <a:lnTo>
                  <a:pt x="3277401" y="449220"/>
                </a:lnTo>
                <a:lnTo>
                  <a:pt x="3248298" y="421367"/>
                </a:lnTo>
                <a:lnTo>
                  <a:pt x="3216422" y="393948"/>
                </a:lnTo>
                <a:lnTo>
                  <a:pt x="3181776" y="367002"/>
                </a:lnTo>
                <a:lnTo>
                  <a:pt x="3144357" y="340570"/>
                </a:lnTo>
                <a:lnTo>
                  <a:pt x="3104167" y="314690"/>
                </a:lnTo>
                <a:lnTo>
                  <a:pt x="3061205" y="289403"/>
                </a:lnTo>
                <a:lnTo>
                  <a:pt x="3015471" y="264747"/>
                </a:lnTo>
                <a:lnTo>
                  <a:pt x="2966965" y="240762"/>
                </a:lnTo>
                <a:lnTo>
                  <a:pt x="2915688" y="217487"/>
                </a:lnTo>
                <a:lnTo>
                  <a:pt x="2873464" y="199731"/>
                </a:lnTo>
                <a:lnTo>
                  <a:pt x="2830207" y="182733"/>
                </a:lnTo>
                <a:lnTo>
                  <a:pt x="2785963" y="166490"/>
                </a:lnTo>
                <a:lnTo>
                  <a:pt x="2740775" y="151005"/>
                </a:lnTo>
                <a:lnTo>
                  <a:pt x="2694689" y="136275"/>
                </a:lnTo>
                <a:lnTo>
                  <a:pt x="2647749" y="122302"/>
                </a:lnTo>
                <a:lnTo>
                  <a:pt x="2600001" y="109086"/>
                </a:lnTo>
                <a:lnTo>
                  <a:pt x="2551488" y="96625"/>
                </a:lnTo>
                <a:lnTo>
                  <a:pt x="2502257" y="84920"/>
                </a:lnTo>
                <a:lnTo>
                  <a:pt x="2452352" y="73971"/>
                </a:lnTo>
                <a:lnTo>
                  <a:pt x="2401817" y="63778"/>
                </a:lnTo>
                <a:lnTo>
                  <a:pt x="2350698" y="54341"/>
                </a:lnTo>
                <a:lnTo>
                  <a:pt x="2299039" y="45660"/>
                </a:lnTo>
                <a:lnTo>
                  <a:pt x="2246885" y="37733"/>
                </a:lnTo>
                <a:lnTo>
                  <a:pt x="2194282" y="30562"/>
                </a:lnTo>
                <a:lnTo>
                  <a:pt x="2141273" y="24147"/>
                </a:lnTo>
                <a:lnTo>
                  <a:pt x="2087903" y="18487"/>
                </a:lnTo>
                <a:lnTo>
                  <a:pt x="2034219" y="13581"/>
                </a:lnTo>
                <a:lnTo>
                  <a:pt x="1980263" y="9431"/>
                </a:lnTo>
                <a:lnTo>
                  <a:pt x="1926082" y="6035"/>
                </a:lnTo>
                <a:lnTo>
                  <a:pt x="1871719" y="3394"/>
                </a:lnTo>
                <a:lnTo>
                  <a:pt x="1817221" y="1508"/>
                </a:lnTo>
                <a:lnTo>
                  <a:pt x="1762631" y="377"/>
                </a:lnTo>
                <a:lnTo>
                  <a:pt x="17079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9" name="object 29"/>
          <p:cNvSpPr/>
          <p:nvPr/>
        </p:nvSpPr>
        <p:spPr>
          <a:xfrm>
            <a:off x="4426267" y="2752414"/>
            <a:ext cx="3097904" cy="1700967"/>
          </a:xfrm>
          <a:custGeom>
            <a:avLst/>
            <a:gdLst/>
            <a:ahLst/>
            <a:cxnLst/>
            <a:rect l="l" t="t" r="r" b="b"/>
            <a:pathLst>
              <a:path w="3416300" h="1875789">
                <a:moveTo>
                  <a:pt x="1707994" y="0"/>
                </a:moveTo>
                <a:lnTo>
                  <a:pt x="1653357" y="377"/>
                </a:lnTo>
                <a:lnTo>
                  <a:pt x="1598767" y="1508"/>
                </a:lnTo>
                <a:lnTo>
                  <a:pt x="1544269" y="3394"/>
                </a:lnTo>
                <a:lnTo>
                  <a:pt x="1489906" y="6035"/>
                </a:lnTo>
                <a:lnTo>
                  <a:pt x="1435725" y="9431"/>
                </a:lnTo>
                <a:lnTo>
                  <a:pt x="1381769" y="13581"/>
                </a:lnTo>
                <a:lnTo>
                  <a:pt x="1328084" y="18487"/>
                </a:lnTo>
                <a:lnTo>
                  <a:pt x="1274715" y="24147"/>
                </a:lnTo>
                <a:lnTo>
                  <a:pt x="1221706" y="30562"/>
                </a:lnTo>
                <a:lnTo>
                  <a:pt x="1169102" y="37733"/>
                </a:lnTo>
                <a:lnTo>
                  <a:pt x="1116949" y="45660"/>
                </a:lnTo>
                <a:lnTo>
                  <a:pt x="1065290" y="54341"/>
                </a:lnTo>
                <a:lnTo>
                  <a:pt x="1014171" y="63778"/>
                </a:lnTo>
                <a:lnTo>
                  <a:pt x="963636" y="73971"/>
                </a:lnTo>
                <a:lnTo>
                  <a:pt x="913731" y="84920"/>
                </a:lnTo>
                <a:lnTo>
                  <a:pt x="864499" y="96625"/>
                </a:lnTo>
                <a:lnTo>
                  <a:pt x="815987" y="109086"/>
                </a:lnTo>
                <a:lnTo>
                  <a:pt x="768239" y="122302"/>
                </a:lnTo>
                <a:lnTo>
                  <a:pt x="721299" y="136275"/>
                </a:lnTo>
                <a:lnTo>
                  <a:pt x="675213" y="151005"/>
                </a:lnTo>
                <a:lnTo>
                  <a:pt x="630025" y="166490"/>
                </a:lnTo>
                <a:lnTo>
                  <a:pt x="585781" y="182733"/>
                </a:lnTo>
                <a:lnTo>
                  <a:pt x="542524" y="199731"/>
                </a:lnTo>
                <a:lnTo>
                  <a:pt x="500300" y="217487"/>
                </a:lnTo>
                <a:lnTo>
                  <a:pt x="449023" y="240762"/>
                </a:lnTo>
                <a:lnTo>
                  <a:pt x="400517" y="264747"/>
                </a:lnTo>
                <a:lnTo>
                  <a:pt x="354783" y="289403"/>
                </a:lnTo>
                <a:lnTo>
                  <a:pt x="311821" y="314690"/>
                </a:lnTo>
                <a:lnTo>
                  <a:pt x="271631" y="340570"/>
                </a:lnTo>
                <a:lnTo>
                  <a:pt x="234212" y="367002"/>
                </a:lnTo>
                <a:lnTo>
                  <a:pt x="199565" y="393948"/>
                </a:lnTo>
                <a:lnTo>
                  <a:pt x="167690" y="421367"/>
                </a:lnTo>
                <a:lnTo>
                  <a:pt x="138587" y="449220"/>
                </a:lnTo>
                <a:lnTo>
                  <a:pt x="112255" y="477468"/>
                </a:lnTo>
                <a:lnTo>
                  <a:pt x="67907" y="534990"/>
                </a:lnTo>
                <a:lnTo>
                  <a:pt x="34646" y="593618"/>
                </a:lnTo>
                <a:lnTo>
                  <a:pt x="12472" y="653035"/>
                </a:lnTo>
                <a:lnTo>
                  <a:pt x="1385" y="712925"/>
                </a:lnTo>
                <a:lnTo>
                  <a:pt x="0" y="742949"/>
                </a:lnTo>
                <a:lnTo>
                  <a:pt x="1385" y="772974"/>
                </a:lnTo>
                <a:lnTo>
                  <a:pt x="12472" y="832864"/>
                </a:lnTo>
                <a:lnTo>
                  <a:pt x="34646" y="892281"/>
                </a:lnTo>
                <a:lnTo>
                  <a:pt x="67907" y="950909"/>
                </a:lnTo>
                <a:lnTo>
                  <a:pt x="112255" y="1008431"/>
                </a:lnTo>
                <a:lnTo>
                  <a:pt x="138587" y="1036679"/>
                </a:lnTo>
                <a:lnTo>
                  <a:pt x="167690" y="1064532"/>
                </a:lnTo>
                <a:lnTo>
                  <a:pt x="199565" y="1091951"/>
                </a:lnTo>
                <a:lnTo>
                  <a:pt x="234212" y="1118897"/>
                </a:lnTo>
                <a:lnTo>
                  <a:pt x="271631" y="1145329"/>
                </a:lnTo>
                <a:lnTo>
                  <a:pt x="311821" y="1171209"/>
                </a:lnTo>
                <a:lnTo>
                  <a:pt x="354783" y="1196496"/>
                </a:lnTo>
                <a:lnTo>
                  <a:pt x="400517" y="1221152"/>
                </a:lnTo>
                <a:lnTo>
                  <a:pt x="449023" y="1245137"/>
                </a:lnTo>
                <a:lnTo>
                  <a:pt x="500300" y="1268412"/>
                </a:lnTo>
                <a:lnTo>
                  <a:pt x="541295" y="1285664"/>
                </a:lnTo>
                <a:lnTo>
                  <a:pt x="583266" y="1302196"/>
                </a:lnTo>
                <a:lnTo>
                  <a:pt x="626172" y="1318009"/>
                </a:lnTo>
                <a:lnTo>
                  <a:pt x="669970" y="1333103"/>
                </a:lnTo>
                <a:lnTo>
                  <a:pt x="714621" y="1347480"/>
                </a:lnTo>
                <a:lnTo>
                  <a:pt x="760083" y="1361139"/>
                </a:lnTo>
                <a:lnTo>
                  <a:pt x="806315" y="1374083"/>
                </a:lnTo>
                <a:lnTo>
                  <a:pt x="853276" y="1386310"/>
                </a:lnTo>
                <a:lnTo>
                  <a:pt x="900925" y="1397822"/>
                </a:lnTo>
                <a:lnTo>
                  <a:pt x="949221" y="1408619"/>
                </a:lnTo>
                <a:lnTo>
                  <a:pt x="998123" y="1418703"/>
                </a:lnTo>
                <a:lnTo>
                  <a:pt x="1047589" y="1428073"/>
                </a:lnTo>
                <a:lnTo>
                  <a:pt x="1097579" y="1436731"/>
                </a:lnTo>
                <a:lnTo>
                  <a:pt x="1148052" y="1444676"/>
                </a:lnTo>
                <a:lnTo>
                  <a:pt x="1198966" y="1451911"/>
                </a:lnTo>
                <a:lnTo>
                  <a:pt x="1250281" y="1458434"/>
                </a:lnTo>
                <a:lnTo>
                  <a:pt x="1301955" y="1464247"/>
                </a:lnTo>
                <a:lnTo>
                  <a:pt x="1353948" y="1469351"/>
                </a:lnTo>
                <a:lnTo>
                  <a:pt x="1406218" y="1473747"/>
                </a:lnTo>
                <a:lnTo>
                  <a:pt x="1458724" y="1477433"/>
                </a:lnTo>
                <a:lnTo>
                  <a:pt x="1511425" y="1480413"/>
                </a:lnTo>
                <a:lnTo>
                  <a:pt x="1564280" y="1482685"/>
                </a:lnTo>
                <a:lnTo>
                  <a:pt x="1617248" y="1484252"/>
                </a:lnTo>
                <a:lnTo>
                  <a:pt x="1670288" y="1485112"/>
                </a:lnTo>
                <a:lnTo>
                  <a:pt x="1854044" y="1875624"/>
                </a:lnTo>
                <a:lnTo>
                  <a:pt x="1927856" y="1478762"/>
                </a:lnTo>
                <a:lnTo>
                  <a:pt x="1981944" y="1475350"/>
                </a:lnTo>
                <a:lnTo>
                  <a:pt x="2035805" y="1471199"/>
                </a:lnTo>
                <a:lnTo>
                  <a:pt x="2089395" y="1466310"/>
                </a:lnTo>
                <a:lnTo>
                  <a:pt x="2142669" y="1460679"/>
                </a:lnTo>
                <a:lnTo>
                  <a:pt x="2195583" y="1454305"/>
                </a:lnTo>
                <a:lnTo>
                  <a:pt x="2248092" y="1447187"/>
                </a:lnTo>
                <a:lnTo>
                  <a:pt x="2300152" y="1439322"/>
                </a:lnTo>
                <a:lnTo>
                  <a:pt x="2351717" y="1430710"/>
                </a:lnTo>
                <a:lnTo>
                  <a:pt x="2402743" y="1421348"/>
                </a:lnTo>
                <a:lnTo>
                  <a:pt x="2453185" y="1411235"/>
                </a:lnTo>
                <a:lnTo>
                  <a:pt x="2503000" y="1400368"/>
                </a:lnTo>
                <a:lnTo>
                  <a:pt x="2552141" y="1388748"/>
                </a:lnTo>
                <a:lnTo>
                  <a:pt x="2600565" y="1376371"/>
                </a:lnTo>
                <a:lnTo>
                  <a:pt x="2648226" y="1363235"/>
                </a:lnTo>
                <a:lnTo>
                  <a:pt x="2695081" y="1349341"/>
                </a:lnTo>
                <a:lnTo>
                  <a:pt x="2741084" y="1334684"/>
                </a:lnTo>
                <a:lnTo>
                  <a:pt x="2786191" y="1319265"/>
                </a:lnTo>
                <a:lnTo>
                  <a:pt x="2830357" y="1303081"/>
                </a:lnTo>
                <a:lnTo>
                  <a:pt x="2873537" y="1286131"/>
                </a:lnTo>
                <a:lnTo>
                  <a:pt x="2915688" y="1268412"/>
                </a:lnTo>
                <a:lnTo>
                  <a:pt x="2966965" y="1245137"/>
                </a:lnTo>
                <a:lnTo>
                  <a:pt x="3015471" y="1221152"/>
                </a:lnTo>
                <a:lnTo>
                  <a:pt x="3061205" y="1196496"/>
                </a:lnTo>
                <a:lnTo>
                  <a:pt x="3104167" y="1171209"/>
                </a:lnTo>
                <a:lnTo>
                  <a:pt x="3144357" y="1145329"/>
                </a:lnTo>
                <a:lnTo>
                  <a:pt x="3181776" y="1118897"/>
                </a:lnTo>
                <a:lnTo>
                  <a:pt x="3216422" y="1091951"/>
                </a:lnTo>
                <a:lnTo>
                  <a:pt x="3248298" y="1064532"/>
                </a:lnTo>
                <a:lnTo>
                  <a:pt x="3277401" y="1036679"/>
                </a:lnTo>
                <a:lnTo>
                  <a:pt x="3303733" y="1008431"/>
                </a:lnTo>
                <a:lnTo>
                  <a:pt x="3348081" y="950909"/>
                </a:lnTo>
                <a:lnTo>
                  <a:pt x="3381341" y="892281"/>
                </a:lnTo>
                <a:lnTo>
                  <a:pt x="3403515" y="832864"/>
                </a:lnTo>
                <a:lnTo>
                  <a:pt x="3414602" y="772974"/>
                </a:lnTo>
                <a:lnTo>
                  <a:pt x="3415988" y="742950"/>
                </a:lnTo>
                <a:lnTo>
                  <a:pt x="3414602" y="712925"/>
                </a:lnTo>
                <a:lnTo>
                  <a:pt x="3403515" y="653035"/>
                </a:lnTo>
                <a:lnTo>
                  <a:pt x="3381341" y="593618"/>
                </a:lnTo>
                <a:lnTo>
                  <a:pt x="3348081" y="534990"/>
                </a:lnTo>
                <a:lnTo>
                  <a:pt x="3303733" y="477468"/>
                </a:lnTo>
                <a:lnTo>
                  <a:pt x="3277401" y="449220"/>
                </a:lnTo>
                <a:lnTo>
                  <a:pt x="3248298" y="421367"/>
                </a:lnTo>
                <a:lnTo>
                  <a:pt x="3216422" y="393948"/>
                </a:lnTo>
                <a:lnTo>
                  <a:pt x="3181776" y="367002"/>
                </a:lnTo>
                <a:lnTo>
                  <a:pt x="3144357" y="340570"/>
                </a:lnTo>
                <a:lnTo>
                  <a:pt x="3104167" y="314690"/>
                </a:lnTo>
                <a:lnTo>
                  <a:pt x="3061205" y="289403"/>
                </a:lnTo>
                <a:lnTo>
                  <a:pt x="3015471" y="264747"/>
                </a:lnTo>
                <a:lnTo>
                  <a:pt x="2966965" y="240762"/>
                </a:lnTo>
                <a:lnTo>
                  <a:pt x="2915688" y="217487"/>
                </a:lnTo>
                <a:lnTo>
                  <a:pt x="2873464" y="199731"/>
                </a:lnTo>
                <a:lnTo>
                  <a:pt x="2830207" y="182733"/>
                </a:lnTo>
                <a:lnTo>
                  <a:pt x="2785963" y="166490"/>
                </a:lnTo>
                <a:lnTo>
                  <a:pt x="2740775" y="151005"/>
                </a:lnTo>
                <a:lnTo>
                  <a:pt x="2694689" y="136275"/>
                </a:lnTo>
                <a:lnTo>
                  <a:pt x="2647749" y="122302"/>
                </a:lnTo>
                <a:lnTo>
                  <a:pt x="2600001" y="109086"/>
                </a:lnTo>
                <a:lnTo>
                  <a:pt x="2551488" y="96625"/>
                </a:lnTo>
                <a:lnTo>
                  <a:pt x="2502257" y="84920"/>
                </a:lnTo>
                <a:lnTo>
                  <a:pt x="2452352" y="73971"/>
                </a:lnTo>
                <a:lnTo>
                  <a:pt x="2401817" y="63778"/>
                </a:lnTo>
                <a:lnTo>
                  <a:pt x="2350698" y="54341"/>
                </a:lnTo>
                <a:lnTo>
                  <a:pt x="2299039" y="45660"/>
                </a:lnTo>
                <a:lnTo>
                  <a:pt x="2246885" y="37733"/>
                </a:lnTo>
                <a:lnTo>
                  <a:pt x="2194282" y="30562"/>
                </a:lnTo>
                <a:lnTo>
                  <a:pt x="2141273" y="24147"/>
                </a:lnTo>
                <a:lnTo>
                  <a:pt x="2087903" y="18487"/>
                </a:lnTo>
                <a:lnTo>
                  <a:pt x="2034219" y="13581"/>
                </a:lnTo>
                <a:lnTo>
                  <a:pt x="1980263" y="9431"/>
                </a:lnTo>
                <a:lnTo>
                  <a:pt x="1926082" y="6035"/>
                </a:lnTo>
                <a:lnTo>
                  <a:pt x="1871719" y="3394"/>
                </a:lnTo>
                <a:lnTo>
                  <a:pt x="1817221" y="1508"/>
                </a:lnTo>
                <a:lnTo>
                  <a:pt x="1762631" y="377"/>
                </a:lnTo>
                <a:lnTo>
                  <a:pt x="1707994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0" name="object 30"/>
          <p:cNvSpPr txBox="1"/>
          <p:nvPr/>
        </p:nvSpPr>
        <p:spPr>
          <a:xfrm>
            <a:off x="4651526" y="3020178"/>
            <a:ext cx="2647386" cy="859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 marR="4607" indent="206142">
              <a:lnSpc>
                <a:spcPct val="110100"/>
              </a:lnSpc>
            </a:pPr>
            <a:r>
              <a:rPr sz="2539" spc="118">
                <a:latin typeface="Comic Sans MS" panose="030F0702030302020204" pitchFamily="66" charset="0"/>
                <a:cs typeface="Arial"/>
              </a:rPr>
              <a:t>Wyt </a:t>
            </a:r>
            <a:r>
              <a:rPr sz="2539" spc="68">
                <a:latin typeface="Comic Sans MS" panose="030F0702030302020204" pitchFamily="66" charset="0"/>
                <a:cs typeface="Arial"/>
              </a:rPr>
              <a:t>ti’n </a:t>
            </a:r>
            <a:r>
              <a:rPr sz="2539" spc="36">
                <a:latin typeface="Comic Sans MS" panose="030F0702030302020204" pitchFamily="66" charset="0"/>
                <a:cs typeface="Arial"/>
              </a:rPr>
              <a:t>hoffi  </a:t>
            </a:r>
            <a:r>
              <a:rPr sz="2539" spc="50">
                <a:latin typeface="Comic Sans MS" panose="030F0702030302020204" pitchFamily="66" charset="0"/>
                <a:cs typeface="Arial"/>
              </a:rPr>
              <a:t>chwarae</a:t>
            </a:r>
            <a:r>
              <a:rPr sz="2539" spc="9">
                <a:latin typeface="Comic Sans MS" panose="030F0702030302020204" pitchFamily="66" charset="0"/>
                <a:cs typeface="Arial"/>
              </a:rPr>
              <a:t> </a:t>
            </a:r>
            <a:r>
              <a:rPr sz="2539" spc="68">
                <a:latin typeface="Comic Sans MS" panose="030F0702030302020204" pitchFamily="66" charset="0"/>
                <a:cs typeface="Arial"/>
              </a:rPr>
              <a:t>rygbi?</a:t>
            </a:r>
            <a:endParaRPr sz="2539">
              <a:latin typeface="Comic Sans MS" panose="030F0702030302020204" pitchFamily="66" charset="0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551672" y="5619586"/>
            <a:ext cx="2777285" cy="859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2073" marR="4607" indent="-111133">
              <a:lnSpc>
                <a:spcPct val="110100"/>
              </a:lnSpc>
            </a:pPr>
            <a:r>
              <a:rPr sz="2539" spc="9">
                <a:latin typeface="Comic Sans MS" panose="030F0702030302020204" pitchFamily="66" charset="0"/>
                <a:cs typeface="Arial"/>
              </a:rPr>
              <a:t>Ydw, </a:t>
            </a:r>
            <a:r>
              <a:rPr sz="2539" spc="118">
                <a:latin typeface="Comic Sans MS" panose="030F0702030302020204" pitchFamily="66" charset="0"/>
                <a:cs typeface="Arial"/>
              </a:rPr>
              <a:t>dw </a:t>
            </a:r>
            <a:r>
              <a:rPr sz="2539" spc="100">
                <a:latin typeface="Comic Sans MS" panose="030F0702030302020204" pitchFamily="66" charset="0"/>
                <a:cs typeface="Arial"/>
              </a:rPr>
              <a:t>i’n </a:t>
            </a:r>
            <a:r>
              <a:rPr sz="2539" spc="36">
                <a:latin typeface="Comic Sans MS" panose="030F0702030302020204" pitchFamily="66" charset="0"/>
                <a:cs typeface="Arial"/>
              </a:rPr>
              <a:t>hoffi  </a:t>
            </a:r>
            <a:r>
              <a:rPr sz="2539" spc="50">
                <a:latin typeface="Comic Sans MS" panose="030F0702030302020204" pitchFamily="66" charset="0"/>
                <a:cs typeface="Arial"/>
              </a:rPr>
              <a:t>chwarae</a:t>
            </a:r>
            <a:r>
              <a:rPr sz="2539" spc="14">
                <a:latin typeface="Comic Sans MS" panose="030F0702030302020204" pitchFamily="66" charset="0"/>
                <a:cs typeface="Arial"/>
              </a:rPr>
              <a:t> </a:t>
            </a:r>
            <a:r>
              <a:rPr sz="2539" spc="109">
                <a:latin typeface="Comic Sans MS" panose="030F0702030302020204" pitchFamily="66" charset="0"/>
                <a:cs typeface="Arial"/>
              </a:rPr>
              <a:t>rygbi.</a:t>
            </a:r>
            <a:endParaRPr sz="2539">
              <a:latin typeface="Comic Sans MS" panose="030F0702030302020204" pitchFamily="66" charset="0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678754" y="5267219"/>
            <a:ext cx="2588172" cy="12776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41" marR="4607" algn="ctr">
              <a:lnSpc>
                <a:spcPct val="108800"/>
              </a:lnSpc>
            </a:pPr>
            <a:r>
              <a:rPr sz="2539" spc="113">
                <a:latin typeface="Comic Sans MS" panose="030F0702030302020204" pitchFamily="66" charset="0"/>
                <a:cs typeface="Arial"/>
              </a:rPr>
              <a:t>Na</a:t>
            </a:r>
            <a:r>
              <a:rPr lang="en-GB" sz="2539" spc="113">
                <a:latin typeface="Comic Sans MS" panose="030F0702030302020204" pitchFamily="66" charset="0"/>
                <a:cs typeface="Arial"/>
              </a:rPr>
              <a:t>c</a:t>
            </a:r>
            <a:r>
              <a:rPr sz="2539" spc="113">
                <a:latin typeface="Comic Sans MS" panose="030F0702030302020204" pitchFamily="66" charset="0"/>
                <a:cs typeface="Arial"/>
              </a:rPr>
              <a:t> </a:t>
            </a:r>
            <a:r>
              <a:rPr lang="en-GB" sz="2539" spc="77" err="1">
                <a:latin typeface="Comic Sans MS" panose="030F0702030302020204" pitchFamily="66" charset="0"/>
                <a:cs typeface="Arial"/>
              </a:rPr>
              <a:t>ydw</a:t>
            </a:r>
            <a:r>
              <a:rPr sz="2539" spc="77">
                <a:latin typeface="Comic Sans MS" panose="030F0702030302020204" pitchFamily="66" charset="0"/>
                <a:cs typeface="Arial"/>
              </a:rPr>
              <a:t>, </a:t>
            </a:r>
            <a:r>
              <a:rPr lang="en-GB" sz="2539" spc="50" err="1">
                <a:latin typeface="Comic Sans MS" panose="030F0702030302020204" pitchFamily="66" charset="0"/>
                <a:cs typeface="Arial"/>
              </a:rPr>
              <a:t>d</a:t>
            </a:r>
            <a:r>
              <a:rPr lang="en-GB" sz="2539" spc="50" err="1">
                <a:latin typeface="Comic Sans MS" panose="030F0702030302020204" pitchFamily="66" charset="0"/>
                <a:cs typeface="Comic Sans MS"/>
              </a:rPr>
              <a:t>w</a:t>
            </a:r>
            <a:r>
              <a:rPr sz="2539" spc="50">
                <a:latin typeface="Comic Sans MS" panose="030F0702030302020204" pitchFamily="66" charset="0"/>
                <a:cs typeface="Comic Sans MS"/>
              </a:rPr>
              <a:t> </a:t>
            </a:r>
            <a:r>
              <a:rPr lang="en-GB" sz="2539" spc="68" err="1">
                <a:latin typeface="Comic Sans MS" panose="030F0702030302020204" pitchFamily="66" charset="0"/>
                <a:cs typeface="Arial"/>
              </a:rPr>
              <a:t>i</a:t>
            </a:r>
            <a:r>
              <a:rPr sz="2539" spc="68">
                <a:latin typeface="Comic Sans MS" panose="030F0702030302020204" pitchFamily="66" charset="0"/>
                <a:cs typeface="Arial"/>
              </a:rPr>
              <a:t>  </a:t>
            </a:r>
            <a:r>
              <a:rPr lang="en-GB" sz="2539" spc="45" err="1">
                <a:latin typeface="Comic Sans MS" panose="030F0702030302020204" pitchFamily="66" charset="0"/>
                <a:cs typeface="Arial"/>
              </a:rPr>
              <a:t>ddim</a:t>
            </a:r>
            <a:r>
              <a:rPr sz="2539" spc="45">
                <a:latin typeface="Comic Sans MS" panose="030F0702030302020204" pitchFamily="66" charset="0"/>
                <a:cs typeface="Arial"/>
              </a:rPr>
              <a:t> </a:t>
            </a:r>
            <a:r>
              <a:rPr lang="en-GB" sz="2539" spc="41" err="1">
                <a:latin typeface="Comic Sans MS" panose="030F0702030302020204" pitchFamily="66" charset="0"/>
                <a:cs typeface="Arial"/>
              </a:rPr>
              <a:t>yn</a:t>
            </a:r>
            <a:r>
              <a:rPr sz="2539" spc="41">
                <a:latin typeface="Comic Sans MS" panose="030F0702030302020204" pitchFamily="66" charset="0"/>
                <a:cs typeface="Arial"/>
              </a:rPr>
              <a:t> </a:t>
            </a:r>
            <a:r>
              <a:rPr lang="en-GB" sz="2539" spc="36" err="1">
                <a:latin typeface="Comic Sans MS" panose="030F0702030302020204" pitchFamily="66" charset="0"/>
                <a:cs typeface="Arial"/>
              </a:rPr>
              <a:t>hoffi</a:t>
            </a:r>
            <a:r>
              <a:rPr sz="2539" spc="36">
                <a:latin typeface="Comic Sans MS" panose="030F0702030302020204" pitchFamily="66" charset="0"/>
                <a:cs typeface="Arial"/>
              </a:rPr>
              <a:t>  </a:t>
            </a:r>
            <a:r>
              <a:rPr lang="en-GB" sz="2539" spc="54" err="1">
                <a:latin typeface="Comic Sans MS" panose="030F0702030302020204" pitchFamily="66" charset="0"/>
                <a:cs typeface="Arial"/>
              </a:rPr>
              <a:t>chwarae</a:t>
            </a:r>
            <a:r>
              <a:rPr sz="2539" spc="41">
                <a:latin typeface="Comic Sans MS" panose="030F0702030302020204" pitchFamily="66" charset="0"/>
                <a:cs typeface="Arial"/>
              </a:rPr>
              <a:t> </a:t>
            </a:r>
            <a:r>
              <a:rPr lang="en-GB" sz="2539" spc="109" err="1">
                <a:latin typeface="Comic Sans MS" panose="030F0702030302020204" pitchFamily="66" charset="0"/>
                <a:cs typeface="Arial"/>
              </a:rPr>
              <a:t>rygbi</a:t>
            </a:r>
            <a:r>
              <a:rPr sz="2539" spc="109">
                <a:latin typeface="Arial"/>
                <a:cs typeface="Arial"/>
              </a:rPr>
              <a:t>.</a:t>
            </a:r>
            <a:endParaRPr sz="2539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957891" y="4767130"/>
            <a:ext cx="794681" cy="650863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4" name="object 34"/>
          <p:cNvSpPr/>
          <p:nvPr/>
        </p:nvSpPr>
        <p:spPr>
          <a:xfrm>
            <a:off x="8901273" y="4300212"/>
            <a:ext cx="794677" cy="650862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5" name="object 35"/>
          <p:cNvSpPr/>
          <p:nvPr/>
        </p:nvSpPr>
        <p:spPr>
          <a:xfrm>
            <a:off x="8541013" y="3500905"/>
            <a:ext cx="754385" cy="171594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6" name="object 36"/>
          <p:cNvSpPr/>
          <p:nvPr/>
        </p:nvSpPr>
        <p:spPr>
          <a:xfrm>
            <a:off x="1479938" y="1487498"/>
            <a:ext cx="457436" cy="1092903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pic>
        <p:nvPicPr>
          <p:cNvPr id="4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5240223" y="1990834"/>
            <a:ext cx="609600" cy="609600"/>
          </a:xfrm>
          <a:prstGeom prst="rect">
            <a:avLst/>
          </a:prstGeom>
        </p:spPr>
      </p:pic>
      <p:pic>
        <p:nvPicPr>
          <p:cNvPr id="44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9803476" y="1647225"/>
            <a:ext cx="609600" cy="609600"/>
          </a:xfrm>
          <a:prstGeom prst="rect">
            <a:avLst/>
          </a:prstGeom>
        </p:spPr>
      </p:pic>
      <p:pic>
        <p:nvPicPr>
          <p:cNvPr id="45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7134009" y="3150987"/>
            <a:ext cx="609600" cy="609600"/>
          </a:xfrm>
          <a:prstGeom prst="rect">
            <a:avLst/>
          </a:prstGeom>
        </p:spPr>
      </p:pic>
      <p:pic>
        <p:nvPicPr>
          <p:cNvPr id="46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3405187" y="5054552"/>
            <a:ext cx="609600" cy="609600"/>
          </a:xfrm>
          <a:prstGeom prst="rect">
            <a:avLst/>
          </a:prstGeom>
        </p:spPr>
      </p:pic>
      <p:pic>
        <p:nvPicPr>
          <p:cNvPr id="47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9709776" y="4726740"/>
            <a:ext cx="609600" cy="609600"/>
          </a:xfrm>
          <a:prstGeom prst="rect">
            <a:avLst/>
          </a:prstGeom>
        </p:spPr>
      </p:pic>
      <p:pic>
        <p:nvPicPr>
          <p:cNvPr id="48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4713100" y="3992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05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34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310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519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3331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4353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1530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17346" y="1288440"/>
            <a:ext cx="2476" cy="115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" name="object 3"/>
          <p:cNvSpPr/>
          <p:nvPr/>
        </p:nvSpPr>
        <p:spPr>
          <a:xfrm>
            <a:off x="9760705" y="1288440"/>
            <a:ext cx="598" cy="115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" name="object 4"/>
          <p:cNvSpPr/>
          <p:nvPr/>
        </p:nvSpPr>
        <p:spPr>
          <a:xfrm>
            <a:off x="9371752" y="356652"/>
            <a:ext cx="884359" cy="94563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" name="object 5"/>
          <p:cNvSpPr/>
          <p:nvPr/>
        </p:nvSpPr>
        <p:spPr>
          <a:xfrm>
            <a:off x="9332101" y="117467"/>
            <a:ext cx="1358932" cy="134741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" name="object 6"/>
          <p:cNvSpPr/>
          <p:nvPr/>
        </p:nvSpPr>
        <p:spPr>
          <a:xfrm>
            <a:off x="9406606" y="189502"/>
            <a:ext cx="1111910" cy="111017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" name="object 7"/>
          <p:cNvSpPr/>
          <p:nvPr/>
        </p:nvSpPr>
        <p:spPr>
          <a:xfrm>
            <a:off x="6761750" y="267180"/>
            <a:ext cx="2707549" cy="95735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" name="object 8"/>
          <p:cNvSpPr/>
          <p:nvPr/>
        </p:nvSpPr>
        <p:spPr>
          <a:xfrm>
            <a:off x="6843274" y="305771"/>
            <a:ext cx="2344607" cy="86506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" name="object 9"/>
          <p:cNvSpPr/>
          <p:nvPr/>
        </p:nvSpPr>
        <p:spPr>
          <a:xfrm>
            <a:off x="6947463" y="840534"/>
            <a:ext cx="434455" cy="28790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" name="object 10"/>
          <p:cNvSpPr/>
          <p:nvPr/>
        </p:nvSpPr>
        <p:spPr>
          <a:xfrm>
            <a:off x="6648786" y="175049"/>
            <a:ext cx="2625733" cy="85221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1" name="object 11"/>
          <p:cNvSpPr txBox="1"/>
          <p:nvPr/>
        </p:nvSpPr>
        <p:spPr>
          <a:xfrm>
            <a:off x="6859083" y="307642"/>
            <a:ext cx="1941085" cy="7725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2539" spc="685">
                <a:solidFill>
                  <a:srgbClr val="FFFFFF"/>
                </a:solidFill>
                <a:latin typeface="Arial"/>
                <a:cs typeface="Arial"/>
              </a:rPr>
              <a:t>Cymraeg</a:t>
            </a:r>
            <a:endParaRPr sz="2539">
              <a:latin typeface="Arial"/>
              <a:cs typeface="Arial"/>
            </a:endParaRPr>
          </a:p>
          <a:p>
            <a:pPr marL="604609">
              <a:spcBef>
                <a:spcPts val="788"/>
              </a:spcBef>
            </a:pPr>
            <a:r>
              <a:rPr sz="1814" i="1" spc="23">
                <a:solidFill>
                  <a:srgbClr val="FFFFFF"/>
                </a:solidFill>
                <a:latin typeface="Times New Roman"/>
                <a:cs typeface="Times New Roman"/>
              </a:rPr>
              <a:t>ar  </a:t>
            </a:r>
            <a:r>
              <a:rPr sz="1814" i="1" spc="36">
                <a:solidFill>
                  <a:srgbClr val="FFFFFF"/>
                </a:solidFill>
                <a:latin typeface="Times New Roman"/>
                <a:cs typeface="Times New Roman"/>
              </a:rPr>
              <a:t>dy</a:t>
            </a:r>
            <a:r>
              <a:rPr sz="1814" i="1" spc="6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14" i="1" spc="131">
                <a:solidFill>
                  <a:srgbClr val="FFFFFF"/>
                </a:solidFill>
                <a:latin typeface="Times New Roman"/>
                <a:cs typeface="Times New Roman"/>
              </a:rPr>
              <a:t>dafod</a:t>
            </a:r>
            <a:endParaRPr sz="1814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48413" y="278548"/>
            <a:ext cx="518237" cy="92821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330147" y="356987"/>
            <a:ext cx="3199066" cy="66986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16">
              <a:lnSpc>
                <a:spcPct val="100000"/>
              </a:lnSpc>
            </a:pPr>
            <a:r>
              <a:rPr lang="en-GB" sz="4353" spc="-286" err="1">
                <a:solidFill>
                  <a:srgbClr val="00B050"/>
                </a:solidFill>
                <a:latin typeface="Comic Sans MS" panose="030F0702030302020204" pitchFamily="66" charset="0"/>
              </a:rPr>
              <a:t>Faset</a:t>
            </a:r>
            <a:r>
              <a:rPr lang="en-GB" sz="4353" spc="-286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n-GB" sz="4353" spc="-286" err="1">
                <a:solidFill>
                  <a:srgbClr val="00B050"/>
                </a:solidFill>
                <a:latin typeface="Comic Sans MS" panose="030F0702030302020204" pitchFamily="66" charset="0"/>
              </a:rPr>
              <a:t>ti</a:t>
            </a:r>
            <a:r>
              <a:rPr sz="4353" spc="-286">
                <a:solidFill>
                  <a:srgbClr val="00B050"/>
                </a:solidFill>
                <a:latin typeface="Comic Sans MS" panose="030F0702030302020204" pitchFamily="66" charset="0"/>
              </a:rPr>
              <a:t>...?</a:t>
            </a:r>
            <a:endParaRPr sz="4353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708262" y="1531677"/>
            <a:ext cx="4249542" cy="1013441"/>
          </a:xfrm>
          <a:custGeom>
            <a:avLst/>
            <a:gdLst/>
            <a:ahLst/>
            <a:cxnLst/>
            <a:rect l="l" t="t" r="r" b="b"/>
            <a:pathLst>
              <a:path w="4686300" h="1117600">
                <a:moveTo>
                  <a:pt x="0" y="1117600"/>
                </a:moveTo>
                <a:lnTo>
                  <a:pt x="4686300" y="1117600"/>
                </a:lnTo>
                <a:lnTo>
                  <a:pt x="4686300" y="0"/>
                </a:lnTo>
                <a:lnTo>
                  <a:pt x="0" y="0"/>
                </a:lnTo>
                <a:lnTo>
                  <a:pt x="0" y="1117600"/>
                </a:lnTo>
                <a:close/>
              </a:path>
            </a:pathLst>
          </a:custGeom>
          <a:solidFill>
            <a:srgbClr val="F5EC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7" name="object 17"/>
          <p:cNvSpPr/>
          <p:nvPr/>
        </p:nvSpPr>
        <p:spPr>
          <a:xfrm>
            <a:off x="1639164" y="1462579"/>
            <a:ext cx="4387738" cy="115163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8" name="object 18"/>
          <p:cNvSpPr txBox="1"/>
          <p:nvPr/>
        </p:nvSpPr>
        <p:spPr>
          <a:xfrm>
            <a:off x="1957891" y="1554710"/>
            <a:ext cx="3819546" cy="8756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3264" spc="150" err="1">
                <a:latin typeface="Comic Sans MS" panose="030F0702030302020204" pitchFamily="66" charset="0"/>
                <a:cs typeface="Arial"/>
              </a:rPr>
              <a:t>Faset</a:t>
            </a:r>
            <a:r>
              <a:rPr sz="3264" spc="150">
                <a:latin typeface="Comic Sans MS" panose="030F0702030302020204" pitchFamily="66" charset="0"/>
                <a:cs typeface="Arial"/>
              </a:rPr>
              <a:t> </a:t>
            </a:r>
            <a:r>
              <a:rPr sz="3264" spc="91" err="1">
                <a:latin typeface="Comic Sans MS" panose="030F0702030302020204" pitchFamily="66" charset="0"/>
                <a:cs typeface="Arial"/>
              </a:rPr>
              <a:t>ti’n</a:t>
            </a:r>
            <a:r>
              <a:rPr sz="3264" spc="-18">
                <a:latin typeface="Comic Sans MS" panose="030F0702030302020204" pitchFamily="66" charset="0"/>
                <a:cs typeface="Arial"/>
              </a:rPr>
              <a:t> </a:t>
            </a:r>
            <a:r>
              <a:rPr sz="3264" spc="36" err="1">
                <a:latin typeface="Comic Sans MS" panose="030F0702030302020204" pitchFamily="66" charset="0"/>
                <a:cs typeface="Arial"/>
              </a:rPr>
              <a:t>hoffi</a:t>
            </a:r>
            <a:r>
              <a:rPr sz="3264" spc="36">
                <a:latin typeface="Comic Sans MS" panose="030F0702030302020204" pitchFamily="66" charset="0"/>
                <a:cs typeface="Arial"/>
              </a:rPr>
              <a:t>...?</a:t>
            </a:r>
            <a:endParaRPr sz="3264">
              <a:latin typeface="Comic Sans MS" panose="030F0702030302020204" pitchFamily="66" charset="0"/>
              <a:cs typeface="Arial"/>
            </a:endParaRPr>
          </a:p>
          <a:p>
            <a:pPr marL="1152" algn="ctr">
              <a:spcBef>
                <a:spcPts val="345"/>
              </a:spcBef>
            </a:pPr>
            <a:r>
              <a:rPr lang="en-GB" sz="2176" spc="50">
                <a:solidFill>
                  <a:srgbClr val="E32400"/>
                </a:solidFill>
                <a:latin typeface="Comic Sans MS" panose="030F0702030302020204" pitchFamily="66" charset="0"/>
                <a:cs typeface="Arial"/>
              </a:rPr>
              <a:t>Would</a:t>
            </a:r>
            <a:r>
              <a:rPr sz="2176" spc="50">
                <a:solidFill>
                  <a:srgbClr val="E32400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sz="2176" spc="36">
                <a:solidFill>
                  <a:srgbClr val="E32400"/>
                </a:solidFill>
                <a:latin typeface="Comic Sans MS" panose="030F0702030302020204" pitchFamily="66" charset="0"/>
                <a:cs typeface="Arial"/>
              </a:rPr>
              <a:t>you</a:t>
            </a:r>
            <a:r>
              <a:rPr sz="2176" spc="32">
                <a:solidFill>
                  <a:srgbClr val="E32400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sz="2176" spc="9">
                <a:solidFill>
                  <a:srgbClr val="E32400"/>
                </a:solidFill>
                <a:latin typeface="Comic Sans MS" panose="030F0702030302020204" pitchFamily="66" charset="0"/>
                <a:cs typeface="Arial"/>
              </a:rPr>
              <a:t>like...?</a:t>
            </a:r>
            <a:endParaRPr sz="2176">
              <a:latin typeface="Comic Sans MS" panose="030F0702030302020204" pitchFamily="66" charset="0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821532" y="1439546"/>
            <a:ext cx="3408846" cy="1197703"/>
          </a:xfrm>
          <a:custGeom>
            <a:avLst/>
            <a:gdLst/>
            <a:ahLst/>
            <a:cxnLst/>
            <a:rect l="l" t="t" r="r" b="b"/>
            <a:pathLst>
              <a:path w="3759200" h="1320800">
                <a:moveTo>
                  <a:pt x="0" y="1320800"/>
                </a:moveTo>
                <a:lnTo>
                  <a:pt x="3759200" y="1320800"/>
                </a:lnTo>
                <a:lnTo>
                  <a:pt x="3759200" y="0"/>
                </a:lnTo>
                <a:lnTo>
                  <a:pt x="0" y="0"/>
                </a:lnTo>
                <a:lnTo>
                  <a:pt x="0" y="132080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0" name="object 20"/>
          <p:cNvSpPr/>
          <p:nvPr/>
        </p:nvSpPr>
        <p:spPr>
          <a:xfrm>
            <a:off x="6752433" y="1370448"/>
            <a:ext cx="3547043" cy="133589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1" name="object 21"/>
          <p:cNvSpPr/>
          <p:nvPr/>
        </p:nvSpPr>
        <p:spPr>
          <a:xfrm>
            <a:off x="7090473" y="2136671"/>
            <a:ext cx="370107" cy="42102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2" name="object 22"/>
          <p:cNvSpPr/>
          <p:nvPr/>
        </p:nvSpPr>
        <p:spPr>
          <a:xfrm>
            <a:off x="8435577" y="2136783"/>
            <a:ext cx="369845" cy="42417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3" name="object 23"/>
          <p:cNvSpPr txBox="1"/>
          <p:nvPr/>
        </p:nvSpPr>
        <p:spPr>
          <a:xfrm>
            <a:off x="6859084" y="1462580"/>
            <a:ext cx="3371294" cy="95731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R="270059" algn="ctr"/>
            <a:r>
              <a:rPr lang="en-GB" sz="1814" spc="100" dirty="0" err="1">
                <a:latin typeface="Comic Sans MS"/>
                <a:cs typeface="Arial"/>
              </a:rPr>
              <a:t>Faset</a:t>
            </a:r>
            <a:r>
              <a:rPr lang="en-GB" sz="1814" spc="100" dirty="0">
                <a:latin typeface="Comic Sans MS"/>
                <a:cs typeface="Arial"/>
              </a:rPr>
              <a:t> </a:t>
            </a:r>
            <a:r>
              <a:rPr lang="en-GB" sz="1814" spc="100" dirty="0" err="1">
                <a:latin typeface="Comic Sans MS"/>
                <a:cs typeface="Arial"/>
              </a:rPr>
              <a:t>ti’n</a:t>
            </a:r>
            <a:r>
              <a:rPr lang="en-GB" sz="1814" spc="100" dirty="0">
                <a:latin typeface="Comic Sans MS"/>
                <a:cs typeface="Arial"/>
              </a:rPr>
              <a:t> </a:t>
            </a:r>
            <a:r>
              <a:rPr lang="en-GB" sz="1814" spc="100" dirty="0" err="1" smtClean="0">
                <a:latin typeface="Comic Sans MS"/>
                <a:cs typeface="Arial"/>
              </a:rPr>
              <a:t>hoffi</a:t>
            </a:r>
            <a:r>
              <a:rPr lang="en-GB" sz="1814" spc="100" dirty="0" smtClean="0">
                <a:latin typeface="Comic Sans MS"/>
                <a:cs typeface="Arial"/>
              </a:rPr>
              <a:t> </a:t>
            </a:r>
            <a:r>
              <a:rPr lang="en-GB" sz="1814" spc="100" dirty="0" err="1" smtClean="0">
                <a:latin typeface="Comic Sans MS"/>
                <a:cs typeface="Arial"/>
              </a:rPr>
              <a:t>mynd</a:t>
            </a:r>
            <a:r>
              <a:rPr lang="en-GB" sz="1814" spc="100" dirty="0">
                <a:latin typeface="Comic Sans MS"/>
                <a:cs typeface="Arial"/>
              </a:rPr>
              <a:t> </a:t>
            </a:r>
            <a:r>
              <a:rPr lang="en-GB" sz="1814" spc="100" dirty="0" err="1" smtClean="0">
                <a:latin typeface="Comic Sans MS"/>
                <a:ea typeface="+mn-lt"/>
                <a:cs typeface="+mn-lt"/>
              </a:rPr>
              <a:t>i’r</a:t>
            </a:r>
            <a:r>
              <a:rPr lang="en-GB" sz="1814" spc="100" dirty="0" smtClean="0">
                <a:latin typeface="Comic Sans MS"/>
                <a:ea typeface="+mn-lt"/>
                <a:cs typeface="+mn-lt"/>
              </a:rPr>
              <a:t> </a:t>
            </a:r>
            <a:r>
              <a:rPr lang="en-GB" sz="1814" spc="100" dirty="0" err="1" smtClean="0">
                <a:latin typeface="Comic Sans MS"/>
                <a:ea typeface="+mn-lt"/>
                <a:cs typeface="+mn-lt"/>
              </a:rPr>
              <a:t>ffair</a:t>
            </a:r>
            <a:r>
              <a:rPr lang="en-GB" sz="1814" spc="100" dirty="0" smtClean="0">
                <a:latin typeface="Comic Sans MS"/>
                <a:cs typeface="Arial"/>
              </a:rPr>
              <a:t>?</a:t>
            </a:r>
            <a:r>
              <a:rPr lang="en-GB" sz="1814" spc="-580" dirty="0">
                <a:solidFill>
                  <a:srgbClr val="606060"/>
                </a:solidFill>
                <a:latin typeface="Comic Sans MS"/>
                <a:cs typeface="Arial"/>
              </a:rPr>
              <a:t>   </a:t>
            </a:r>
            <a:r>
              <a:rPr lang="en-GB" sz="1814" spc="-576" dirty="0">
                <a:solidFill>
                  <a:srgbClr val="606060"/>
                </a:solidFill>
                <a:latin typeface="Comic Sans MS"/>
                <a:cs typeface="Arial"/>
              </a:rPr>
              <a:t> </a:t>
            </a:r>
            <a:endParaRPr sz="1632" dirty="0">
              <a:latin typeface="Comic Sans MS" panose="030F0702030302020204" pitchFamily="66" charset="0"/>
              <a:cs typeface="Arial"/>
            </a:endParaRPr>
          </a:p>
          <a:p>
            <a:pPr marL="352976">
              <a:spcBef>
                <a:spcPts val="490"/>
              </a:spcBef>
              <a:tabLst>
                <a:tab pos="1688874" algn="l"/>
              </a:tabLst>
            </a:pPr>
            <a:r>
              <a:rPr lang="en-GB" sz="2176" spc="18" dirty="0">
                <a:latin typeface="Comic Sans MS"/>
                <a:cs typeface="Arial"/>
              </a:rPr>
              <a:t>    </a:t>
            </a:r>
            <a:r>
              <a:rPr lang="en-GB" sz="2176" spc="18" dirty="0" err="1">
                <a:latin typeface="Comic Sans MS"/>
                <a:cs typeface="Arial"/>
              </a:rPr>
              <a:t>Baswn</a:t>
            </a:r>
            <a:r>
              <a:rPr sz="2176" spc="18" dirty="0">
                <a:latin typeface="Comic Sans MS"/>
                <a:cs typeface="Arial"/>
              </a:rPr>
              <a:t>	</a:t>
            </a:r>
            <a:r>
              <a:rPr lang="en-GB" sz="2176" spc="18" dirty="0">
                <a:latin typeface="Comic Sans MS"/>
                <a:cs typeface="Arial"/>
              </a:rPr>
              <a:t>    </a:t>
            </a:r>
            <a:r>
              <a:rPr sz="2176" spc="109" dirty="0">
                <a:latin typeface="Comic Sans MS"/>
                <a:cs typeface="Arial"/>
              </a:rPr>
              <a:t>N</a:t>
            </a:r>
            <a:r>
              <a:rPr lang="en-GB" sz="2176" spc="109" dirty="0">
                <a:latin typeface="Comic Sans MS"/>
                <a:cs typeface="Arial"/>
              </a:rPr>
              <a:t>a </a:t>
            </a:r>
            <a:r>
              <a:rPr lang="en-GB" sz="2176" spc="109" dirty="0" err="1">
                <a:latin typeface="Comic Sans MS"/>
                <a:cs typeface="Arial"/>
              </a:rPr>
              <a:t>faswn</a:t>
            </a:r>
            <a:endParaRPr sz="2176" dirty="0">
              <a:latin typeface="Comic Sans MS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539573" y="4323246"/>
            <a:ext cx="3385341" cy="245068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5" name="object 25"/>
          <p:cNvSpPr/>
          <p:nvPr/>
        </p:nvSpPr>
        <p:spPr>
          <a:xfrm>
            <a:off x="6003869" y="4643401"/>
            <a:ext cx="207295" cy="391557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7" name="object 27"/>
          <p:cNvSpPr/>
          <p:nvPr/>
        </p:nvSpPr>
        <p:spPr>
          <a:xfrm>
            <a:off x="2335754" y="3546317"/>
            <a:ext cx="1034110" cy="1796554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8" name="object 28"/>
          <p:cNvSpPr/>
          <p:nvPr/>
        </p:nvSpPr>
        <p:spPr>
          <a:xfrm>
            <a:off x="4426267" y="2752414"/>
            <a:ext cx="3097904" cy="1700967"/>
          </a:xfrm>
          <a:custGeom>
            <a:avLst/>
            <a:gdLst/>
            <a:ahLst/>
            <a:cxnLst/>
            <a:rect l="l" t="t" r="r" b="b"/>
            <a:pathLst>
              <a:path w="3416300" h="1875789">
                <a:moveTo>
                  <a:pt x="1707994" y="0"/>
                </a:moveTo>
                <a:lnTo>
                  <a:pt x="1653357" y="377"/>
                </a:lnTo>
                <a:lnTo>
                  <a:pt x="1598767" y="1508"/>
                </a:lnTo>
                <a:lnTo>
                  <a:pt x="1544269" y="3394"/>
                </a:lnTo>
                <a:lnTo>
                  <a:pt x="1489906" y="6035"/>
                </a:lnTo>
                <a:lnTo>
                  <a:pt x="1435725" y="9431"/>
                </a:lnTo>
                <a:lnTo>
                  <a:pt x="1381769" y="13581"/>
                </a:lnTo>
                <a:lnTo>
                  <a:pt x="1328084" y="18487"/>
                </a:lnTo>
                <a:lnTo>
                  <a:pt x="1274715" y="24147"/>
                </a:lnTo>
                <a:lnTo>
                  <a:pt x="1221706" y="30562"/>
                </a:lnTo>
                <a:lnTo>
                  <a:pt x="1169102" y="37733"/>
                </a:lnTo>
                <a:lnTo>
                  <a:pt x="1116949" y="45660"/>
                </a:lnTo>
                <a:lnTo>
                  <a:pt x="1065290" y="54341"/>
                </a:lnTo>
                <a:lnTo>
                  <a:pt x="1014171" y="63778"/>
                </a:lnTo>
                <a:lnTo>
                  <a:pt x="963636" y="73971"/>
                </a:lnTo>
                <a:lnTo>
                  <a:pt x="913731" y="84920"/>
                </a:lnTo>
                <a:lnTo>
                  <a:pt x="864499" y="96625"/>
                </a:lnTo>
                <a:lnTo>
                  <a:pt x="815987" y="109086"/>
                </a:lnTo>
                <a:lnTo>
                  <a:pt x="768239" y="122302"/>
                </a:lnTo>
                <a:lnTo>
                  <a:pt x="721299" y="136275"/>
                </a:lnTo>
                <a:lnTo>
                  <a:pt x="675213" y="151005"/>
                </a:lnTo>
                <a:lnTo>
                  <a:pt x="630025" y="166490"/>
                </a:lnTo>
                <a:lnTo>
                  <a:pt x="585781" y="182733"/>
                </a:lnTo>
                <a:lnTo>
                  <a:pt x="542524" y="199731"/>
                </a:lnTo>
                <a:lnTo>
                  <a:pt x="500300" y="217487"/>
                </a:lnTo>
                <a:lnTo>
                  <a:pt x="449023" y="240762"/>
                </a:lnTo>
                <a:lnTo>
                  <a:pt x="400517" y="264747"/>
                </a:lnTo>
                <a:lnTo>
                  <a:pt x="354783" y="289403"/>
                </a:lnTo>
                <a:lnTo>
                  <a:pt x="311821" y="314690"/>
                </a:lnTo>
                <a:lnTo>
                  <a:pt x="271631" y="340570"/>
                </a:lnTo>
                <a:lnTo>
                  <a:pt x="234212" y="367002"/>
                </a:lnTo>
                <a:lnTo>
                  <a:pt x="199565" y="393948"/>
                </a:lnTo>
                <a:lnTo>
                  <a:pt x="167690" y="421367"/>
                </a:lnTo>
                <a:lnTo>
                  <a:pt x="138587" y="449220"/>
                </a:lnTo>
                <a:lnTo>
                  <a:pt x="112255" y="477468"/>
                </a:lnTo>
                <a:lnTo>
                  <a:pt x="67907" y="534990"/>
                </a:lnTo>
                <a:lnTo>
                  <a:pt x="34646" y="593618"/>
                </a:lnTo>
                <a:lnTo>
                  <a:pt x="12472" y="653035"/>
                </a:lnTo>
                <a:lnTo>
                  <a:pt x="1385" y="712925"/>
                </a:lnTo>
                <a:lnTo>
                  <a:pt x="0" y="742949"/>
                </a:lnTo>
                <a:lnTo>
                  <a:pt x="1385" y="772974"/>
                </a:lnTo>
                <a:lnTo>
                  <a:pt x="12472" y="832864"/>
                </a:lnTo>
                <a:lnTo>
                  <a:pt x="34646" y="892281"/>
                </a:lnTo>
                <a:lnTo>
                  <a:pt x="67907" y="950909"/>
                </a:lnTo>
                <a:lnTo>
                  <a:pt x="112255" y="1008431"/>
                </a:lnTo>
                <a:lnTo>
                  <a:pt x="138587" y="1036679"/>
                </a:lnTo>
                <a:lnTo>
                  <a:pt x="167690" y="1064532"/>
                </a:lnTo>
                <a:lnTo>
                  <a:pt x="199565" y="1091951"/>
                </a:lnTo>
                <a:lnTo>
                  <a:pt x="234212" y="1118897"/>
                </a:lnTo>
                <a:lnTo>
                  <a:pt x="271631" y="1145329"/>
                </a:lnTo>
                <a:lnTo>
                  <a:pt x="311821" y="1171209"/>
                </a:lnTo>
                <a:lnTo>
                  <a:pt x="354783" y="1196496"/>
                </a:lnTo>
                <a:lnTo>
                  <a:pt x="400517" y="1221152"/>
                </a:lnTo>
                <a:lnTo>
                  <a:pt x="449023" y="1245137"/>
                </a:lnTo>
                <a:lnTo>
                  <a:pt x="500300" y="1268412"/>
                </a:lnTo>
                <a:lnTo>
                  <a:pt x="541295" y="1285664"/>
                </a:lnTo>
                <a:lnTo>
                  <a:pt x="583266" y="1302196"/>
                </a:lnTo>
                <a:lnTo>
                  <a:pt x="626172" y="1318009"/>
                </a:lnTo>
                <a:lnTo>
                  <a:pt x="669970" y="1333104"/>
                </a:lnTo>
                <a:lnTo>
                  <a:pt x="714621" y="1347481"/>
                </a:lnTo>
                <a:lnTo>
                  <a:pt x="760083" y="1361141"/>
                </a:lnTo>
                <a:lnTo>
                  <a:pt x="806315" y="1374085"/>
                </a:lnTo>
                <a:lnTo>
                  <a:pt x="853276" y="1386313"/>
                </a:lnTo>
                <a:lnTo>
                  <a:pt x="900925" y="1397825"/>
                </a:lnTo>
                <a:lnTo>
                  <a:pt x="949221" y="1408623"/>
                </a:lnTo>
                <a:lnTo>
                  <a:pt x="998123" y="1418707"/>
                </a:lnTo>
                <a:lnTo>
                  <a:pt x="1047589" y="1428078"/>
                </a:lnTo>
                <a:lnTo>
                  <a:pt x="1097579" y="1436736"/>
                </a:lnTo>
                <a:lnTo>
                  <a:pt x="1148052" y="1444682"/>
                </a:lnTo>
                <a:lnTo>
                  <a:pt x="1198966" y="1451916"/>
                </a:lnTo>
                <a:lnTo>
                  <a:pt x="1250281" y="1458440"/>
                </a:lnTo>
                <a:lnTo>
                  <a:pt x="1301955" y="1464253"/>
                </a:lnTo>
                <a:lnTo>
                  <a:pt x="1353948" y="1469357"/>
                </a:lnTo>
                <a:lnTo>
                  <a:pt x="1406218" y="1473751"/>
                </a:lnTo>
                <a:lnTo>
                  <a:pt x="1458724" y="1477438"/>
                </a:lnTo>
                <a:lnTo>
                  <a:pt x="1511425" y="1480416"/>
                </a:lnTo>
                <a:lnTo>
                  <a:pt x="1564280" y="1482688"/>
                </a:lnTo>
                <a:lnTo>
                  <a:pt x="1617248" y="1484253"/>
                </a:lnTo>
                <a:lnTo>
                  <a:pt x="1670288" y="1485112"/>
                </a:lnTo>
                <a:lnTo>
                  <a:pt x="1854044" y="1875637"/>
                </a:lnTo>
                <a:lnTo>
                  <a:pt x="1927856" y="1478762"/>
                </a:lnTo>
                <a:lnTo>
                  <a:pt x="1981944" y="1475350"/>
                </a:lnTo>
                <a:lnTo>
                  <a:pt x="2035805" y="1471199"/>
                </a:lnTo>
                <a:lnTo>
                  <a:pt x="2089395" y="1466310"/>
                </a:lnTo>
                <a:lnTo>
                  <a:pt x="2142669" y="1460679"/>
                </a:lnTo>
                <a:lnTo>
                  <a:pt x="2195583" y="1454305"/>
                </a:lnTo>
                <a:lnTo>
                  <a:pt x="2248092" y="1447187"/>
                </a:lnTo>
                <a:lnTo>
                  <a:pt x="2300152" y="1439322"/>
                </a:lnTo>
                <a:lnTo>
                  <a:pt x="2351717" y="1430710"/>
                </a:lnTo>
                <a:lnTo>
                  <a:pt x="2402743" y="1421348"/>
                </a:lnTo>
                <a:lnTo>
                  <a:pt x="2453185" y="1411235"/>
                </a:lnTo>
                <a:lnTo>
                  <a:pt x="2503000" y="1400368"/>
                </a:lnTo>
                <a:lnTo>
                  <a:pt x="2552141" y="1388748"/>
                </a:lnTo>
                <a:lnTo>
                  <a:pt x="2600565" y="1376371"/>
                </a:lnTo>
                <a:lnTo>
                  <a:pt x="2648226" y="1363235"/>
                </a:lnTo>
                <a:lnTo>
                  <a:pt x="2695081" y="1349341"/>
                </a:lnTo>
                <a:lnTo>
                  <a:pt x="2741084" y="1334684"/>
                </a:lnTo>
                <a:lnTo>
                  <a:pt x="2786191" y="1319265"/>
                </a:lnTo>
                <a:lnTo>
                  <a:pt x="2830357" y="1303081"/>
                </a:lnTo>
                <a:lnTo>
                  <a:pt x="2873537" y="1286131"/>
                </a:lnTo>
                <a:lnTo>
                  <a:pt x="2915688" y="1268412"/>
                </a:lnTo>
                <a:lnTo>
                  <a:pt x="2966965" y="1245137"/>
                </a:lnTo>
                <a:lnTo>
                  <a:pt x="3015471" y="1221152"/>
                </a:lnTo>
                <a:lnTo>
                  <a:pt x="3061205" y="1196496"/>
                </a:lnTo>
                <a:lnTo>
                  <a:pt x="3104167" y="1171209"/>
                </a:lnTo>
                <a:lnTo>
                  <a:pt x="3144357" y="1145329"/>
                </a:lnTo>
                <a:lnTo>
                  <a:pt x="3181776" y="1118897"/>
                </a:lnTo>
                <a:lnTo>
                  <a:pt x="3216422" y="1091951"/>
                </a:lnTo>
                <a:lnTo>
                  <a:pt x="3248298" y="1064532"/>
                </a:lnTo>
                <a:lnTo>
                  <a:pt x="3277401" y="1036679"/>
                </a:lnTo>
                <a:lnTo>
                  <a:pt x="3303733" y="1008431"/>
                </a:lnTo>
                <a:lnTo>
                  <a:pt x="3348081" y="950909"/>
                </a:lnTo>
                <a:lnTo>
                  <a:pt x="3381341" y="892281"/>
                </a:lnTo>
                <a:lnTo>
                  <a:pt x="3403515" y="832864"/>
                </a:lnTo>
                <a:lnTo>
                  <a:pt x="3414602" y="772974"/>
                </a:lnTo>
                <a:lnTo>
                  <a:pt x="3415988" y="742950"/>
                </a:lnTo>
                <a:lnTo>
                  <a:pt x="3414602" y="712925"/>
                </a:lnTo>
                <a:lnTo>
                  <a:pt x="3403515" y="653035"/>
                </a:lnTo>
                <a:lnTo>
                  <a:pt x="3381341" y="593618"/>
                </a:lnTo>
                <a:lnTo>
                  <a:pt x="3348081" y="534990"/>
                </a:lnTo>
                <a:lnTo>
                  <a:pt x="3303733" y="477468"/>
                </a:lnTo>
                <a:lnTo>
                  <a:pt x="3277401" y="449220"/>
                </a:lnTo>
                <a:lnTo>
                  <a:pt x="3248298" y="421367"/>
                </a:lnTo>
                <a:lnTo>
                  <a:pt x="3216422" y="393948"/>
                </a:lnTo>
                <a:lnTo>
                  <a:pt x="3181776" y="367002"/>
                </a:lnTo>
                <a:lnTo>
                  <a:pt x="3144357" y="340570"/>
                </a:lnTo>
                <a:lnTo>
                  <a:pt x="3104167" y="314690"/>
                </a:lnTo>
                <a:lnTo>
                  <a:pt x="3061205" y="289403"/>
                </a:lnTo>
                <a:lnTo>
                  <a:pt x="3015471" y="264747"/>
                </a:lnTo>
                <a:lnTo>
                  <a:pt x="2966965" y="240762"/>
                </a:lnTo>
                <a:lnTo>
                  <a:pt x="2915688" y="217487"/>
                </a:lnTo>
                <a:lnTo>
                  <a:pt x="2873464" y="199731"/>
                </a:lnTo>
                <a:lnTo>
                  <a:pt x="2830207" y="182733"/>
                </a:lnTo>
                <a:lnTo>
                  <a:pt x="2785963" y="166490"/>
                </a:lnTo>
                <a:lnTo>
                  <a:pt x="2740775" y="151005"/>
                </a:lnTo>
                <a:lnTo>
                  <a:pt x="2694689" y="136275"/>
                </a:lnTo>
                <a:lnTo>
                  <a:pt x="2647749" y="122302"/>
                </a:lnTo>
                <a:lnTo>
                  <a:pt x="2600001" y="109086"/>
                </a:lnTo>
                <a:lnTo>
                  <a:pt x="2551488" y="96625"/>
                </a:lnTo>
                <a:lnTo>
                  <a:pt x="2502257" y="84920"/>
                </a:lnTo>
                <a:lnTo>
                  <a:pt x="2452352" y="73971"/>
                </a:lnTo>
                <a:lnTo>
                  <a:pt x="2401817" y="63778"/>
                </a:lnTo>
                <a:lnTo>
                  <a:pt x="2350698" y="54341"/>
                </a:lnTo>
                <a:lnTo>
                  <a:pt x="2299039" y="45660"/>
                </a:lnTo>
                <a:lnTo>
                  <a:pt x="2246885" y="37733"/>
                </a:lnTo>
                <a:lnTo>
                  <a:pt x="2194282" y="30562"/>
                </a:lnTo>
                <a:lnTo>
                  <a:pt x="2141273" y="24147"/>
                </a:lnTo>
                <a:lnTo>
                  <a:pt x="2087903" y="18487"/>
                </a:lnTo>
                <a:lnTo>
                  <a:pt x="2034219" y="13581"/>
                </a:lnTo>
                <a:lnTo>
                  <a:pt x="1980263" y="9431"/>
                </a:lnTo>
                <a:lnTo>
                  <a:pt x="1926082" y="6035"/>
                </a:lnTo>
                <a:lnTo>
                  <a:pt x="1871719" y="3394"/>
                </a:lnTo>
                <a:lnTo>
                  <a:pt x="1817221" y="1508"/>
                </a:lnTo>
                <a:lnTo>
                  <a:pt x="1762631" y="377"/>
                </a:lnTo>
                <a:lnTo>
                  <a:pt x="17079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9" name="object 29"/>
          <p:cNvSpPr/>
          <p:nvPr/>
        </p:nvSpPr>
        <p:spPr>
          <a:xfrm>
            <a:off x="4426267" y="2752414"/>
            <a:ext cx="3097904" cy="1700967"/>
          </a:xfrm>
          <a:custGeom>
            <a:avLst/>
            <a:gdLst/>
            <a:ahLst/>
            <a:cxnLst/>
            <a:rect l="l" t="t" r="r" b="b"/>
            <a:pathLst>
              <a:path w="3416300" h="1875789">
                <a:moveTo>
                  <a:pt x="1707994" y="0"/>
                </a:moveTo>
                <a:lnTo>
                  <a:pt x="1653357" y="377"/>
                </a:lnTo>
                <a:lnTo>
                  <a:pt x="1598767" y="1508"/>
                </a:lnTo>
                <a:lnTo>
                  <a:pt x="1544269" y="3394"/>
                </a:lnTo>
                <a:lnTo>
                  <a:pt x="1489906" y="6035"/>
                </a:lnTo>
                <a:lnTo>
                  <a:pt x="1435725" y="9431"/>
                </a:lnTo>
                <a:lnTo>
                  <a:pt x="1381769" y="13581"/>
                </a:lnTo>
                <a:lnTo>
                  <a:pt x="1328084" y="18487"/>
                </a:lnTo>
                <a:lnTo>
                  <a:pt x="1274715" y="24147"/>
                </a:lnTo>
                <a:lnTo>
                  <a:pt x="1221706" y="30562"/>
                </a:lnTo>
                <a:lnTo>
                  <a:pt x="1169102" y="37733"/>
                </a:lnTo>
                <a:lnTo>
                  <a:pt x="1116949" y="45660"/>
                </a:lnTo>
                <a:lnTo>
                  <a:pt x="1065290" y="54341"/>
                </a:lnTo>
                <a:lnTo>
                  <a:pt x="1014171" y="63778"/>
                </a:lnTo>
                <a:lnTo>
                  <a:pt x="963636" y="73971"/>
                </a:lnTo>
                <a:lnTo>
                  <a:pt x="913731" y="84920"/>
                </a:lnTo>
                <a:lnTo>
                  <a:pt x="864499" y="96625"/>
                </a:lnTo>
                <a:lnTo>
                  <a:pt x="815987" y="109086"/>
                </a:lnTo>
                <a:lnTo>
                  <a:pt x="768239" y="122302"/>
                </a:lnTo>
                <a:lnTo>
                  <a:pt x="721299" y="136275"/>
                </a:lnTo>
                <a:lnTo>
                  <a:pt x="675213" y="151005"/>
                </a:lnTo>
                <a:lnTo>
                  <a:pt x="630025" y="166490"/>
                </a:lnTo>
                <a:lnTo>
                  <a:pt x="585781" y="182733"/>
                </a:lnTo>
                <a:lnTo>
                  <a:pt x="542524" y="199731"/>
                </a:lnTo>
                <a:lnTo>
                  <a:pt x="500300" y="217487"/>
                </a:lnTo>
                <a:lnTo>
                  <a:pt x="449023" y="240762"/>
                </a:lnTo>
                <a:lnTo>
                  <a:pt x="400517" y="264747"/>
                </a:lnTo>
                <a:lnTo>
                  <a:pt x="354783" y="289403"/>
                </a:lnTo>
                <a:lnTo>
                  <a:pt x="311821" y="314690"/>
                </a:lnTo>
                <a:lnTo>
                  <a:pt x="271631" y="340570"/>
                </a:lnTo>
                <a:lnTo>
                  <a:pt x="234212" y="367002"/>
                </a:lnTo>
                <a:lnTo>
                  <a:pt x="199565" y="393948"/>
                </a:lnTo>
                <a:lnTo>
                  <a:pt x="167690" y="421367"/>
                </a:lnTo>
                <a:lnTo>
                  <a:pt x="138587" y="449220"/>
                </a:lnTo>
                <a:lnTo>
                  <a:pt x="112255" y="477468"/>
                </a:lnTo>
                <a:lnTo>
                  <a:pt x="67907" y="534990"/>
                </a:lnTo>
                <a:lnTo>
                  <a:pt x="34646" y="593618"/>
                </a:lnTo>
                <a:lnTo>
                  <a:pt x="12472" y="653035"/>
                </a:lnTo>
                <a:lnTo>
                  <a:pt x="1385" y="712925"/>
                </a:lnTo>
                <a:lnTo>
                  <a:pt x="0" y="742949"/>
                </a:lnTo>
                <a:lnTo>
                  <a:pt x="1385" y="772974"/>
                </a:lnTo>
                <a:lnTo>
                  <a:pt x="12472" y="832864"/>
                </a:lnTo>
                <a:lnTo>
                  <a:pt x="34646" y="892281"/>
                </a:lnTo>
                <a:lnTo>
                  <a:pt x="67907" y="950909"/>
                </a:lnTo>
                <a:lnTo>
                  <a:pt x="112255" y="1008431"/>
                </a:lnTo>
                <a:lnTo>
                  <a:pt x="138587" y="1036679"/>
                </a:lnTo>
                <a:lnTo>
                  <a:pt x="167690" y="1064532"/>
                </a:lnTo>
                <a:lnTo>
                  <a:pt x="199565" y="1091951"/>
                </a:lnTo>
                <a:lnTo>
                  <a:pt x="234212" y="1118897"/>
                </a:lnTo>
                <a:lnTo>
                  <a:pt x="271631" y="1145329"/>
                </a:lnTo>
                <a:lnTo>
                  <a:pt x="311821" y="1171209"/>
                </a:lnTo>
                <a:lnTo>
                  <a:pt x="354783" y="1196496"/>
                </a:lnTo>
                <a:lnTo>
                  <a:pt x="400517" y="1221152"/>
                </a:lnTo>
                <a:lnTo>
                  <a:pt x="449023" y="1245137"/>
                </a:lnTo>
                <a:lnTo>
                  <a:pt x="500300" y="1268412"/>
                </a:lnTo>
                <a:lnTo>
                  <a:pt x="541295" y="1285664"/>
                </a:lnTo>
                <a:lnTo>
                  <a:pt x="583266" y="1302196"/>
                </a:lnTo>
                <a:lnTo>
                  <a:pt x="626172" y="1318009"/>
                </a:lnTo>
                <a:lnTo>
                  <a:pt x="669970" y="1333103"/>
                </a:lnTo>
                <a:lnTo>
                  <a:pt x="714621" y="1347480"/>
                </a:lnTo>
                <a:lnTo>
                  <a:pt x="760083" y="1361139"/>
                </a:lnTo>
                <a:lnTo>
                  <a:pt x="806315" y="1374083"/>
                </a:lnTo>
                <a:lnTo>
                  <a:pt x="853276" y="1386310"/>
                </a:lnTo>
                <a:lnTo>
                  <a:pt x="900925" y="1397822"/>
                </a:lnTo>
                <a:lnTo>
                  <a:pt x="949221" y="1408619"/>
                </a:lnTo>
                <a:lnTo>
                  <a:pt x="998123" y="1418703"/>
                </a:lnTo>
                <a:lnTo>
                  <a:pt x="1047589" y="1428073"/>
                </a:lnTo>
                <a:lnTo>
                  <a:pt x="1097579" y="1436731"/>
                </a:lnTo>
                <a:lnTo>
                  <a:pt x="1148052" y="1444676"/>
                </a:lnTo>
                <a:lnTo>
                  <a:pt x="1198966" y="1451911"/>
                </a:lnTo>
                <a:lnTo>
                  <a:pt x="1250281" y="1458434"/>
                </a:lnTo>
                <a:lnTo>
                  <a:pt x="1301955" y="1464247"/>
                </a:lnTo>
                <a:lnTo>
                  <a:pt x="1353948" y="1469351"/>
                </a:lnTo>
                <a:lnTo>
                  <a:pt x="1406218" y="1473747"/>
                </a:lnTo>
                <a:lnTo>
                  <a:pt x="1458724" y="1477433"/>
                </a:lnTo>
                <a:lnTo>
                  <a:pt x="1511425" y="1480413"/>
                </a:lnTo>
                <a:lnTo>
                  <a:pt x="1564280" y="1482685"/>
                </a:lnTo>
                <a:lnTo>
                  <a:pt x="1617248" y="1484252"/>
                </a:lnTo>
                <a:lnTo>
                  <a:pt x="1670288" y="1485112"/>
                </a:lnTo>
                <a:lnTo>
                  <a:pt x="1854044" y="1875624"/>
                </a:lnTo>
                <a:lnTo>
                  <a:pt x="1927856" y="1478762"/>
                </a:lnTo>
                <a:lnTo>
                  <a:pt x="1981944" y="1475350"/>
                </a:lnTo>
                <a:lnTo>
                  <a:pt x="2035805" y="1471199"/>
                </a:lnTo>
                <a:lnTo>
                  <a:pt x="2089395" y="1466310"/>
                </a:lnTo>
                <a:lnTo>
                  <a:pt x="2142669" y="1460679"/>
                </a:lnTo>
                <a:lnTo>
                  <a:pt x="2195583" y="1454305"/>
                </a:lnTo>
                <a:lnTo>
                  <a:pt x="2248092" y="1447187"/>
                </a:lnTo>
                <a:lnTo>
                  <a:pt x="2300152" y="1439322"/>
                </a:lnTo>
                <a:lnTo>
                  <a:pt x="2351717" y="1430710"/>
                </a:lnTo>
                <a:lnTo>
                  <a:pt x="2402743" y="1421348"/>
                </a:lnTo>
                <a:lnTo>
                  <a:pt x="2453185" y="1411235"/>
                </a:lnTo>
                <a:lnTo>
                  <a:pt x="2503000" y="1400368"/>
                </a:lnTo>
                <a:lnTo>
                  <a:pt x="2552141" y="1388748"/>
                </a:lnTo>
                <a:lnTo>
                  <a:pt x="2600565" y="1376371"/>
                </a:lnTo>
                <a:lnTo>
                  <a:pt x="2648226" y="1363235"/>
                </a:lnTo>
                <a:lnTo>
                  <a:pt x="2695081" y="1349341"/>
                </a:lnTo>
                <a:lnTo>
                  <a:pt x="2741084" y="1334684"/>
                </a:lnTo>
                <a:lnTo>
                  <a:pt x="2786191" y="1319265"/>
                </a:lnTo>
                <a:lnTo>
                  <a:pt x="2830357" y="1303081"/>
                </a:lnTo>
                <a:lnTo>
                  <a:pt x="2873537" y="1286131"/>
                </a:lnTo>
                <a:lnTo>
                  <a:pt x="2915688" y="1268412"/>
                </a:lnTo>
                <a:lnTo>
                  <a:pt x="2966965" y="1245137"/>
                </a:lnTo>
                <a:lnTo>
                  <a:pt x="3015471" y="1221152"/>
                </a:lnTo>
                <a:lnTo>
                  <a:pt x="3061205" y="1196496"/>
                </a:lnTo>
                <a:lnTo>
                  <a:pt x="3104167" y="1171209"/>
                </a:lnTo>
                <a:lnTo>
                  <a:pt x="3144357" y="1145329"/>
                </a:lnTo>
                <a:lnTo>
                  <a:pt x="3181776" y="1118897"/>
                </a:lnTo>
                <a:lnTo>
                  <a:pt x="3216422" y="1091951"/>
                </a:lnTo>
                <a:lnTo>
                  <a:pt x="3248298" y="1064532"/>
                </a:lnTo>
                <a:lnTo>
                  <a:pt x="3277401" y="1036679"/>
                </a:lnTo>
                <a:lnTo>
                  <a:pt x="3303733" y="1008431"/>
                </a:lnTo>
                <a:lnTo>
                  <a:pt x="3348081" y="950909"/>
                </a:lnTo>
                <a:lnTo>
                  <a:pt x="3381341" y="892281"/>
                </a:lnTo>
                <a:lnTo>
                  <a:pt x="3403515" y="832864"/>
                </a:lnTo>
                <a:lnTo>
                  <a:pt x="3414602" y="772974"/>
                </a:lnTo>
                <a:lnTo>
                  <a:pt x="3415988" y="742950"/>
                </a:lnTo>
                <a:lnTo>
                  <a:pt x="3414602" y="712925"/>
                </a:lnTo>
                <a:lnTo>
                  <a:pt x="3403515" y="653035"/>
                </a:lnTo>
                <a:lnTo>
                  <a:pt x="3381341" y="593618"/>
                </a:lnTo>
                <a:lnTo>
                  <a:pt x="3348081" y="534990"/>
                </a:lnTo>
                <a:lnTo>
                  <a:pt x="3303733" y="477468"/>
                </a:lnTo>
                <a:lnTo>
                  <a:pt x="3277401" y="449220"/>
                </a:lnTo>
                <a:lnTo>
                  <a:pt x="3248298" y="421367"/>
                </a:lnTo>
                <a:lnTo>
                  <a:pt x="3216422" y="393948"/>
                </a:lnTo>
                <a:lnTo>
                  <a:pt x="3181776" y="367002"/>
                </a:lnTo>
                <a:lnTo>
                  <a:pt x="3144357" y="340570"/>
                </a:lnTo>
                <a:lnTo>
                  <a:pt x="3104167" y="314690"/>
                </a:lnTo>
                <a:lnTo>
                  <a:pt x="3061205" y="289403"/>
                </a:lnTo>
                <a:lnTo>
                  <a:pt x="3015471" y="264747"/>
                </a:lnTo>
                <a:lnTo>
                  <a:pt x="2966965" y="240762"/>
                </a:lnTo>
                <a:lnTo>
                  <a:pt x="2915688" y="217487"/>
                </a:lnTo>
                <a:lnTo>
                  <a:pt x="2873464" y="199731"/>
                </a:lnTo>
                <a:lnTo>
                  <a:pt x="2830207" y="182733"/>
                </a:lnTo>
                <a:lnTo>
                  <a:pt x="2785963" y="166490"/>
                </a:lnTo>
                <a:lnTo>
                  <a:pt x="2740775" y="151005"/>
                </a:lnTo>
                <a:lnTo>
                  <a:pt x="2694689" y="136275"/>
                </a:lnTo>
                <a:lnTo>
                  <a:pt x="2647749" y="122302"/>
                </a:lnTo>
                <a:lnTo>
                  <a:pt x="2600001" y="109086"/>
                </a:lnTo>
                <a:lnTo>
                  <a:pt x="2551488" y="96625"/>
                </a:lnTo>
                <a:lnTo>
                  <a:pt x="2502257" y="84920"/>
                </a:lnTo>
                <a:lnTo>
                  <a:pt x="2452352" y="73971"/>
                </a:lnTo>
                <a:lnTo>
                  <a:pt x="2401817" y="63778"/>
                </a:lnTo>
                <a:lnTo>
                  <a:pt x="2350698" y="54341"/>
                </a:lnTo>
                <a:lnTo>
                  <a:pt x="2299039" y="45660"/>
                </a:lnTo>
                <a:lnTo>
                  <a:pt x="2246885" y="37733"/>
                </a:lnTo>
                <a:lnTo>
                  <a:pt x="2194282" y="30562"/>
                </a:lnTo>
                <a:lnTo>
                  <a:pt x="2141273" y="24147"/>
                </a:lnTo>
                <a:lnTo>
                  <a:pt x="2087903" y="18487"/>
                </a:lnTo>
                <a:lnTo>
                  <a:pt x="2034219" y="13581"/>
                </a:lnTo>
                <a:lnTo>
                  <a:pt x="1980263" y="9431"/>
                </a:lnTo>
                <a:lnTo>
                  <a:pt x="1926082" y="6035"/>
                </a:lnTo>
                <a:lnTo>
                  <a:pt x="1871719" y="3394"/>
                </a:lnTo>
                <a:lnTo>
                  <a:pt x="1817221" y="1508"/>
                </a:lnTo>
                <a:lnTo>
                  <a:pt x="1762631" y="377"/>
                </a:lnTo>
                <a:lnTo>
                  <a:pt x="1707994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0" name="object 30"/>
          <p:cNvSpPr txBox="1"/>
          <p:nvPr/>
        </p:nvSpPr>
        <p:spPr>
          <a:xfrm>
            <a:off x="4386705" y="3142098"/>
            <a:ext cx="3027228" cy="614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 marR="4607" indent="206142" algn="ctr">
              <a:lnSpc>
                <a:spcPct val="110100"/>
              </a:lnSpc>
            </a:pPr>
            <a:r>
              <a:rPr lang="en-GB" sz="1814" spc="118" err="1">
                <a:latin typeface="Comic Sans MS" panose="030F0702030302020204" pitchFamily="66" charset="0"/>
                <a:cs typeface="Arial"/>
              </a:rPr>
              <a:t>Faset</a:t>
            </a:r>
            <a:r>
              <a:rPr lang="en-GB" sz="1814" spc="118">
                <a:latin typeface="Comic Sans MS" panose="030F0702030302020204" pitchFamily="66" charset="0"/>
                <a:cs typeface="Arial"/>
              </a:rPr>
              <a:t> </a:t>
            </a:r>
            <a:r>
              <a:rPr lang="en-GB" sz="1814" spc="118" err="1">
                <a:latin typeface="Comic Sans MS" panose="030F0702030302020204" pitchFamily="66" charset="0"/>
                <a:cs typeface="Arial"/>
              </a:rPr>
              <a:t>ti’n</a:t>
            </a:r>
            <a:r>
              <a:rPr lang="en-GB" sz="1814" spc="118">
                <a:latin typeface="Comic Sans MS" panose="030F0702030302020204" pitchFamily="66" charset="0"/>
                <a:cs typeface="Arial"/>
              </a:rPr>
              <a:t> </a:t>
            </a:r>
            <a:r>
              <a:rPr lang="en-GB" sz="1814" spc="118" err="1">
                <a:latin typeface="Comic Sans MS" panose="030F0702030302020204" pitchFamily="66" charset="0"/>
                <a:cs typeface="Arial"/>
              </a:rPr>
              <a:t>hoffi</a:t>
            </a:r>
            <a:r>
              <a:rPr lang="en-GB" sz="1814" spc="118">
                <a:latin typeface="Comic Sans MS" panose="030F0702030302020204" pitchFamily="66" charset="0"/>
                <a:cs typeface="Arial"/>
              </a:rPr>
              <a:t> </a:t>
            </a:r>
            <a:r>
              <a:rPr lang="en-GB" sz="1814" spc="118" err="1">
                <a:latin typeface="Comic Sans MS" panose="030F0702030302020204" pitchFamily="66" charset="0"/>
                <a:cs typeface="Arial"/>
              </a:rPr>
              <a:t>gwylio</a:t>
            </a:r>
            <a:r>
              <a:rPr lang="en-GB" sz="1814" spc="118">
                <a:latin typeface="Comic Sans MS" panose="030F0702030302020204" pitchFamily="66" charset="0"/>
                <a:cs typeface="Arial"/>
              </a:rPr>
              <a:t> </a:t>
            </a:r>
            <a:r>
              <a:rPr lang="en-GB" sz="1814" spc="118" err="1">
                <a:latin typeface="Comic Sans MS" panose="030F0702030302020204" pitchFamily="66" charset="0"/>
                <a:cs typeface="Arial"/>
              </a:rPr>
              <a:t>gêm</a:t>
            </a:r>
            <a:r>
              <a:rPr lang="en-GB" sz="1814" spc="118">
                <a:latin typeface="Comic Sans MS" panose="030F0702030302020204" pitchFamily="66" charset="0"/>
                <a:cs typeface="Arial"/>
              </a:rPr>
              <a:t> </a:t>
            </a:r>
            <a:r>
              <a:rPr lang="en-GB" sz="1814" spc="118" err="1">
                <a:latin typeface="Comic Sans MS" panose="030F0702030302020204" pitchFamily="66" charset="0"/>
                <a:cs typeface="Arial"/>
              </a:rPr>
              <a:t>rygbi</a:t>
            </a:r>
            <a:r>
              <a:rPr lang="en-GB" sz="1814" spc="118">
                <a:latin typeface="Comic Sans MS" panose="030F0702030302020204" pitchFamily="66" charset="0"/>
                <a:cs typeface="Arial"/>
              </a:rPr>
              <a:t> </a:t>
            </a:r>
            <a:r>
              <a:rPr lang="en-GB" sz="1814" spc="118" err="1">
                <a:latin typeface="Comic Sans MS" panose="030F0702030302020204" pitchFamily="66" charset="0"/>
                <a:cs typeface="Arial"/>
              </a:rPr>
              <a:t>heno</a:t>
            </a:r>
            <a:r>
              <a:rPr lang="en-GB" sz="1814" spc="118">
                <a:latin typeface="Comic Sans MS" panose="030F0702030302020204" pitchFamily="66" charset="0"/>
                <a:cs typeface="Arial"/>
              </a:rPr>
              <a:t> </a:t>
            </a:r>
            <a:r>
              <a:rPr sz="1814" spc="68">
                <a:latin typeface="Comic Sans MS" panose="030F0702030302020204" pitchFamily="66" charset="0"/>
                <a:cs typeface="Arial"/>
              </a:rPr>
              <a:t>?</a:t>
            </a:r>
            <a:endParaRPr sz="1814">
              <a:latin typeface="Comic Sans MS" panose="030F0702030302020204" pitchFamily="66" charset="0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551672" y="5619586"/>
            <a:ext cx="3026243" cy="614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2073" marR="4607" indent="-111133" algn="ctr">
              <a:lnSpc>
                <a:spcPct val="110100"/>
              </a:lnSpc>
            </a:pPr>
            <a:r>
              <a:rPr lang="en-GB" sz="1814" spc="118" dirty="0" err="1">
                <a:latin typeface="Comic Sans MS" panose="030F0702030302020204" pitchFamily="66" charset="0"/>
                <a:cs typeface="Arial"/>
              </a:rPr>
              <a:t>Baswn</a:t>
            </a:r>
            <a:r>
              <a:rPr lang="en-GB" sz="1814" spc="118" dirty="0">
                <a:latin typeface="Comic Sans MS" panose="030F0702030302020204" pitchFamily="66" charset="0"/>
                <a:cs typeface="Arial"/>
              </a:rPr>
              <a:t>, mi </a:t>
            </a:r>
            <a:r>
              <a:rPr lang="en-GB" sz="1814" spc="118" dirty="0" err="1">
                <a:solidFill>
                  <a:srgbClr val="FF0000"/>
                </a:solidFill>
                <a:latin typeface="Comic Sans MS" panose="030F0702030302020204" pitchFamily="66" charset="0"/>
                <a:cs typeface="Arial"/>
              </a:rPr>
              <a:t>f</a:t>
            </a:r>
            <a:r>
              <a:rPr lang="en-GB" sz="1814" spc="118" dirty="0" err="1">
                <a:latin typeface="Comic Sans MS" panose="030F0702030302020204" pitchFamily="66" charset="0"/>
                <a:cs typeface="Arial"/>
              </a:rPr>
              <a:t>aswn</a:t>
            </a:r>
            <a:r>
              <a:rPr lang="en-GB" sz="1814" spc="118" dirty="0">
                <a:latin typeface="Comic Sans MS" panose="030F0702030302020204" pitchFamily="66" charset="0"/>
                <a:cs typeface="Arial"/>
              </a:rPr>
              <a:t> </a:t>
            </a:r>
            <a:r>
              <a:rPr lang="en-GB" sz="1814" spc="118" dirty="0" err="1">
                <a:latin typeface="Comic Sans MS" panose="030F0702030302020204" pitchFamily="66" charset="0"/>
                <a:cs typeface="Arial"/>
              </a:rPr>
              <a:t>i’n</a:t>
            </a:r>
            <a:r>
              <a:rPr lang="en-GB" sz="1814" spc="118" dirty="0">
                <a:latin typeface="Comic Sans MS" panose="030F0702030302020204" pitchFamily="66" charset="0"/>
                <a:cs typeface="Arial"/>
              </a:rPr>
              <a:t> </a:t>
            </a:r>
            <a:r>
              <a:rPr lang="en-GB" sz="1814" spc="118" dirty="0" err="1">
                <a:latin typeface="Comic Sans MS" panose="030F0702030302020204" pitchFamily="66" charset="0"/>
                <a:cs typeface="Arial"/>
              </a:rPr>
              <a:t>hoffi</a:t>
            </a:r>
            <a:r>
              <a:rPr lang="en-GB" sz="1814" spc="118" dirty="0">
                <a:latin typeface="Comic Sans MS" panose="030F0702030302020204" pitchFamily="66" charset="0"/>
                <a:cs typeface="Arial"/>
              </a:rPr>
              <a:t> </a:t>
            </a:r>
            <a:r>
              <a:rPr lang="en-GB" sz="1814" spc="118" dirty="0" err="1">
                <a:latin typeface="Comic Sans MS" panose="030F0702030302020204" pitchFamily="66" charset="0"/>
                <a:cs typeface="Arial"/>
              </a:rPr>
              <a:t>gwylio</a:t>
            </a:r>
            <a:r>
              <a:rPr lang="en-GB" sz="1814" spc="118" dirty="0">
                <a:latin typeface="Comic Sans MS" panose="030F0702030302020204" pitchFamily="66" charset="0"/>
                <a:cs typeface="Arial"/>
              </a:rPr>
              <a:t> </a:t>
            </a:r>
            <a:r>
              <a:rPr lang="en-GB" sz="1814" spc="118" dirty="0" err="1">
                <a:latin typeface="Comic Sans MS" panose="030F0702030302020204" pitchFamily="66" charset="0"/>
                <a:cs typeface="Arial"/>
              </a:rPr>
              <a:t>gêm</a:t>
            </a:r>
            <a:r>
              <a:rPr lang="en-GB" sz="1814" spc="118" dirty="0">
                <a:latin typeface="Comic Sans MS" panose="030F0702030302020204" pitchFamily="66" charset="0"/>
                <a:cs typeface="Arial"/>
              </a:rPr>
              <a:t> </a:t>
            </a:r>
            <a:r>
              <a:rPr lang="en-GB" sz="1814" spc="118" dirty="0" err="1">
                <a:latin typeface="Comic Sans MS" panose="030F0702030302020204" pitchFamily="66" charset="0"/>
                <a:cs typeface="Arial"/>
              </a:rPr>
              <a:t>rygbi</a:t>
            </a:r>
            <a:r>
              <a:rPr lang="en-GB" sz="1814" spc="118" dirty="0">
                <a:latin typeface="Comic Sans MS" panose="030F0702030302020204" pitchFamily="66" charset="0"/>
                <a:cs typeface="Arial"/>
              </a:rPr>
              <a:t> </a:t>
            </a:r>
            <a:endParaRPr sz="1814" dirty="0">
              <a:latin typeface="Comic Sans MS" panose="030F0702030302020204" pitchFamily="66" charset="0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678754" y="5267219"/>
            <a:ext cx="2588172" cy="2855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41" marR="4607" algn="ctr">
              <a:lnSpc>
                <a:spcPct val="108800"/>
              </a:lnSpc>
            </a:pPr>
            <a:r>
              <a:rPr sz="1814" spc="113" dirty="0">
                <a:latin typeface="Comic Sans MS" panose="030F0702030302020204" pitchFamily="66" charset="0"/>
                <a:cs typeface="Arial"/>
              </a:rPr>
              <a:t>Na</a:t>
            </a:r>
            <a:r>
              <a:rPr lang="en-GB" sz="1814" spc="113" dirty="0">
                <a:latin typeface="Comic Sans MS" panose="030F0702030302020204" pitchFamily="66" charset="0"/>
                <a:cs typeface="Arial"/>
              </a:rPr>
              <a:t> </a:t>
            </a:r>
            <a:r>
              <a:rPr lang="en-GB" sz="1814" spc="113" dirty="0" err="1">
                <a:solidFill>
                  <a:srgbClr val="FF0000"/>
                </a:solidFill>
                <a:latin typeface="Comic Sans MS" panose="030F0702030302020204" pitchFamily="66" charset="0"/>
                <a:cs typeface="Arial"/>
              </a:rPr>
              <a:t>f</a:t>
            </a:r>
            <a:r>
              <a:rPr lang="en-GB" sz="1814" spc="113" dirty="0" err="1">
                <a:latin typeface="Comic Sans MS" panose="030F0702030302020204" pitchFamily="66" charset="0"/>
                <a:cs typeface="Arial"/>
              </a:rPr>
              <a:t>aswn</a:t>
            </a:r>
            <a:r>
              <a:rPr lang="en-GB" sz="1814" spc="113" dirty="0">
                <a:latin typeface="Comic Sans MS" panose="030F0702030302020204" pitchFamily="66" charset="0"/>
                <a:cs typeface="Arial"/>
              </a:rPr>
              <a:t> </a:t>
            </a:r>
            <a:r>
              <a:rPr lang="en-GB" sz="1814" spc="113" dirty="0" err="1">
                <a:latin typeface="Comic Sans MS" panose="030F0702030302020204" pitchFamily="66" charset="0"/>
                <a:cs typeface="Arial"/>
              </a:rPr>
              <a:t>i</a:t>
            </a:r>
            <a:r>
              <a:rPr lang="en-GB" sz="1814" spc="113" dirty="0">
                <a:latin typeface="Comic Sans MS" panose="030F0702030302020204" pitchFamily="66" charset="0"/>
                <a:cs typeface="Arial"/>
              </a:rPr>
              <a:t> </a:t>
            </a:r>
            <a:r>
              <a:rPr lang="en-GB" sz="1814" spc="113" dirty="0" err="1">
                <a:latin typeface="Comic Sans MS" panose="030F0702030302020204" pitchFamily="66" charset="0"/>
                <a:cs typeface="Arial"/>
              </a:rPr>
              <a:t>ddim</a:t>
            </a:r>
            <a:r>
              <a:rPr sz="1814" spc="109" dirty="0">
                <a:latin typeface="Arial"/>
                <a:cs typeface="Arial"/>
              </a:rPr>
              <a:t>.</a:t>
            </a:r>
            <a:endParaRPr sz="1814" dirty="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957891" y="4767130"/>
            <a:ext cx="794681" cy="650863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4" name="object 34"/>
          <p:cNvSpPr/>
          <p:nvPr/>
        </p:nvSpPr>
        <p:spPr>
          <a:xfrm>
            <a:off x="8901273" y="4300212"/>
            <a:ext cx="794677" cy="650862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5" name="object 35"/>
          <p:cNvSpPr/>
          <p:nvPr/>
        </p:nvSpPr>
        <p:spPr>
          <a:xfrm>
            <a:off x="8541013" y="3500905"/>
            <a:ext cx="754385" cy="171594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6" name="object 36"/>
          <p:cNvSpPr/>
          <p:nvPr/>
        </p:nvSpPr>
        <p:spPr>
          <a:xfrm>
            <a:off x="1479938" y="1487498"/>
            <a:ext cx="457436" cy="1092903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pic>
        <p:nvPicPr>
          <p:cNvPr id="4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4849706" y="448639"/>
            <a:ext cx="609600" cy="609600"/>
          </a:xfrm>
          <a:prstGeom prst="rect">
            <a:avLst/>
          </a:prstGeom>
        </p:spPr>
      </p:pic>
      <p:pic>
        <p:nvPicPr>
          <p:cNvPr id="43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5321927" y="1985991"/>
            <a:ext cx="609600" cy="609600"/>
          </a:xfrm>
          <a:prstGeom prst="rect">
            <a:avLst/>
          </a:prstGeom>
        </p:spPr>
      </p:pic>
      <p:pic>
        <p:nvPicPr>
          <p:cNvPr id="44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9896039" y="1574153"/>
            <a:ext cx="609600" cy="609600"/>
          </a:xfrm>
          <a:prstGeom prst="rect">
            <a:avLst/>
          </a:prstGeom>
        </p:spPr>
      </p:pic>
      <p:pic>
        <p:nvPicPr>
          <p:cNvPr id="45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7258933" y="3336233"/>
            <a:ext cx="609600" cy="609600"/>
          </a:xfrm>
          <a:prstGeom prst="rect">
            <a:avLst/>
          </a:prstGeom>
        </p:spPr>
      </p:pic>
      <p:pic>
        <p:nvPicPr>
          <p:cNvPr id="47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3242882" y="6199029"/>
            <a:ext cx="609600" cy="609600"/>
          </a:xfrm>
          <a:prstGeom prst="rect">
            <a:avLst/>
          </a:prstGeom>
        </p:spPr>
      </p:pic>
      <p:pic>
        <p:nvPicPr>
          <p:cNvPr id="48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9212349" y="57066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23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10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626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0636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522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0814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0903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17346" y="1288440"/>
            <a:ext cx="2476" cy="115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" name="object 3"/>
          <p:cNvSpPr/>
          <p:nvPr/>
        </p:nvSpPr>
        <p:spPr>
          <a:xfrm>
            <a:off x="9760705" y="1288440"/>
            <a:ext cx="598" cy="115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" name="object 4"/>
          <p:cNvSpPr/>
          <p:nvPr/>
        </p:nvSpPr>
        <p:spPr>
          <a:xfrm>
            <a:off x="9371752" y="356652"/>
            <a:ext cx="884359" cy="94563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" name="object 5"/>
          <p:cNvSpPr/>
          <p:nvPr/>
        </p:nvSpPr>
        <p:spPr>
          <a:xfrm>
            <a:off x="9332101" y="117467"/>
            <a:ext cx="1358932" cy="134741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" name="object 6"/>
          <p:cNvSpPr/>
          <p:nvPr/>
        </p:nvSpPr>
        <p:spPr>
          <a:xfrm>
            <a:off x="9406606" y="189502"/>
            <a:ext cx="1111910" cy="111017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" name="object 7"/>
          <p:cNvSpPr/>
          <p:nvPr/>
        </p:nvSpPr>
        <p:spPr>
          <a:xfrm>
            <a:off x="6761750" y="267180"/>
            <a:ext cx="2707549" cy="95735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" name="object 8"/>
          <p:cNvSpPr/>
          <p:nvPr/>
        </p:nvSpPr>
        <p:spPr>
          <a:xfrm>
            <a:off x="6843274" y="305771"/>
            <a:ext cx="2344607" cy="86506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" name="object 9"/>
          <p:cNvSpPr/>
          <p:nvPr/>
        </p:nvSpPr>
        <p:spPr>
          <a:xfrm>
            <a:off x="6947463" y="840534"/>
            <a:ext cx="434455" cy="28790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" name="object 10"/>
          <p:cNvSpPr/>
          <p:nvPr/>
        </p:nvSpPr>
        <p:spPr>
          <a:xfrm>
            <a:off x="6648786" y="175049"/>
            <a:ext cx="2625733" cy="85221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1" name="object 11"/>
          <p:cNvSpPr txBox="1"/>
          <p:nvPr/>
        </p:nvSpPr>
        <p:spPr>
          <a:xfrm>
            <a:off x="6859083" y="307642"/>
            <a:ext cx="1941085" cy="7725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2539" spc="685">
                <a:solidFill>
                  <a:srgbClr val="FFFFFF"/>
                </a:solidFill>
                <a:latin typeface="Arial"/>
                <a:cs typeface="Arial"/>
              </a:rPr>
              <a:t>Cymraeg</a:t>
            </a:r>
            <a:endParaRPr sz="2539">
              <a:latin typeface="Arial"/>
              <a:cs typeface="Arial"/>
            </a:endParaRPr>
          </a:p>
          <a:p>
            <a:pPr marL="604609">
              <a:spcBef>
                <a:spcPts val="788"/>
              </a:spcBef>
            </a:pPr>
            <a:r>
              <a:rPr sz="1814" i="1" spc="23">
                <a:solidFill>
                  <a:srgbClr val="FFFFFF"/>
                </a:solidFill>
                <a:latin typeface="Times New Roman"/>
                <a:cs typeface="Times New Roman"/>
              </a:rPr>
              <a:t>ar  </a:t>
            </a:r>
            <a:r>
              <a:rPr sz="1814" i="1" spc="36">
                <a:solidFill>
                  <a:srgbClr val="FFFFFF"/>
                </a:solidFill>
                <a:latin typeface="Times New Roman"/>
                <a:cs typeface="Times New Roman"/>
              </a:rPr>
              <a:t>dy</a:t>
            </a:r>
            <a:r>
              <a:rPr sz="1814" i="1" spc="6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14" i="1" spc="131">
                <a:solidFill>
                  <a:srgbClr val="FFFFFF"/>
                </a:solidFill>
                <a:latin typeface="Times New Roman"/>
                <a:cs typeface="Times New Roman"/>
              </a:rPr>
              <a:t>dafod</a:t>
            </a:r>
            <a:endParaRPr sz="1814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48413" y="278548"/>
            <a:ext cx="518237" cy="92821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330147" y="356987"/>
            <a:ext cx="3199066" cy="66986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16">
              <a:lnSpc>
                <a:spcPct val="100000"/>
              </a:lnSpc>
            </a:pPr>
            <a:r>
              <a:rPr lang="en-GB" sz="4353" spc="-286" err="1">
                <a:solidFill>
                  <a:srgbClr val="00B050"/>
                </a:solidFill>
                <a:latin typeface="Comic Sans MS" panose="030F0702030302020204" pitchFamily="66" charset="0"/>
              </a:rPr>
              <a:t>Oeddet</a:t>
            </a:r>
            <a:r>
              <a:rPr lang="en-GB" sz="4353" spc="-286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n-GB" sz="4353" spc="-286" err="1">
                <a:solidFill>
                  <a:srgbClr val="00B050"/>
                </a:solidFill>
                <a:latin typeface="Comic Sans MS" panose="030F0702030302020204" pitchFamily="66" charset="0"/>
              </a:rPr>
              <a:t>ti</a:t>
            </a:r>
            <a:r>
              <a:rPr sz="4353" spc="-286">
                <a:solidFill>
                  <a:srgbClr val="00B050"/>
                </a:solidFill>
                <a:latin typeface="Comic Sans MS" panose="030F0702030302020204" pitchFamily="66" charset="0"/>
              </a:rPr>
              <a:t>...?</a:t>
            </a:r>
            <a:endParaRPr sz="4353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708262" y="1531677"/>
            <a:ext cx="4249542" cy="1013441"/>
          </a:xfrm>
          <a:custGeom>
            <a:avLst/>
            <a:gdLst/>
            <a:ahLst/>
            <a:cxnLst/>
            <a:rect l="l" t="t" r="r" b="b"/>
            <a:pathLst>
              <a:path w="4686300" h="1117600">
                <a:moveTo>
                  <a:pt x="0" y="1117600"/>
                </a:moveTo>
                <a:lnTo>
                  <a:pt x="4686300" y="1117600"/>
                </a:lnTo>
                <a:lnTo>
                  <a:pt x="4686300" y="0"/>
                </a:lnTo>
                <a:lnTo>
                  <a:pt x="0" y="0"/>
                </a:lnTo>
                <a:lnTo>
                  <a:pt x="0" y="1117600"/>
                </a:lnTo>
                <a:close/>
              </a:path>
            </a:pathLst>
          </a:custGeom>
          <a:solidFill>
            <a:srgbClr val="F5EC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7" name="object 17"/>
          <p:cNvSpPr/>
          <p:nvPr/>
        </p:nvSpPr>
        <p:spPr>
          <a:xfrm>
            <a:off x="1241677" y="1462579"/>
            <a:ext cx="5614138" cy="115163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8" name="object 18"/>
          <p:cNvSpPr txBox="1"/>
          <p:nvPr/>
        </p:nvSpPr>
        <p:spPr>
          <a:xfrm>
            <a:off x="1602142" y="1542995"/>
            <a:ext cx="4690895" cy="8756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3264" spc="150" dirty="0" err="1">
                <a:latin typeface="Comic Sans MS" panose="030F0702030302020204" pitchFamily="66" charset="0"/>
                <a:cs typeface="Arial"/>
              </a:rPr>
              <a:t>Oeddet</a:t>
            </a:r>
            <a:r>
              <a:rPr sz="3264" spc="150" dirty="0">
                <a:latin typeface="Comic Sans MS" panose="030F0702030302020204" pitchFamily="66" charset="0"/>
                <a:cs typeface="Arial"/>
              </a:rPr>
              <a:t> </a:t>
            </a:r>
            <a:r>
              <a:rPr sz="3264" spc="91" dirty="0" err="1" smtClean="0">
                <a:latin typeface="Comic Sans MS" panose="030F0702030302020204" pitchFamily="66" charset="0"/>
                <a:cs typeface="Arial"/>
              </a:rPr>
              <a:t>ti</a:t>
            </a:r>
            <a:r>
              <a:rPr lang="en-GB" sz="3264" spc="91" dirty="0" smtClean="0">
                <a:latin typeface="Comic Sans MS" panose="030F0702030302020204" pitchFamily="66" charset="0"/>
                <a:cs typeface="Arial"/>
              </a:rPr>
              <a:t>‘n </a:t>
            </a:r>
            <a:r>
              <a:rPr lang="en-GB" sz="3264" spc="91" dirty="0" err="1" smtClean="0">
                <a:latin typeface="Comic Sans MS" panose="030F0702030302020204" pitchFamily="66" charset="0"/>
                <a:cs typeface="Arial"/>
              </a:rPr>
              <a:t>hoffi</a:t>
            </a:r>
            <a:r>
              <a:rPr sz="3264" spc="36" dirty="0" smtClean="0">
                <a:latin typeface="Comic Sans MS" panose="030F0702030302020204" pitchFamily="66" charset="0"/>
                <a:cs typeface="Arial"/>
              </a:rPr>
              <a:t>...?</a:t>
            </a:r>
            <a:endParaRPr sz="3264" dirty="0">
              <a:latin typeface="Comic Sans MS" panose="030F0702030302020204" pitchFamily="66" charset="0"/>
              <a:cs typeface="Arial"/>
            </a:endParaRPr>
          </a:p>
          <a:p>
            <a:pPr marL="1152" algn="ctr">
              <a:spcBef>
                <a:spcPts val="345"/>
              </a:spcBef>
            </a:pPr>
            <a:r>
              <a:rPr lang="en-GB" sz="2176" spc="50" dirty="0" smtClean="0">
                <a:solidFill>
                  <a:srgbClr val="E32400"/>
                </a:solidFill>
                <a:latin typeface="Comic Sans MS" panose="030F0702030302020204" pitchFamily="66" charset="0"/>
                <a:cs typeface="Arial"/>
              </a:rPr>
              <a:t>Did you like</a:t>
            </a:r>
            <a:r>
              <a:rPr sz="2176" spc="9" dirty="0" smtClean="0">
                <a:solidFill>
                  <a:srgbClr val="E32400"/>
                </a:solidFill>
                <a:latin typeface="Comic Sans MS" panose="030F0702030302020204" pitchFamily="66" charset="0"/>
                <a:cs typeface="Arial"/>
              </a:rPr>
              <a:t>...?</a:t>
            </a:r>
            <a:endParaRPr sz="2176" dirty="0">
              <a:latin typeface="Comic Sans MS" panose="030F0702030302020204" pitchFamily="66" charset="0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821532" y="1439546"/>
            <a:ext cx="3408846" cy="1197703"/>
          </a:xfrm>
          <a:custGeom>
            <a:avLst/>
            <a:gdLst/>
            <a:ahLst/>
            <a:cxnLst/>
            <a:rect l="l" t="t" r="r" b="b"/>
            <a:pathLst>
              <a:path w="3759200" h="1320800">
                <a:moveTo>
                  <a:pt x="0" y="1320800"/>
                </a:moveTo>
                <a:lnTo>
                  <a:pt x="3759200" y="1320800"/>
                </a:lnTo>
                <a:lnTo>
                  <a:pt x="3759200" y="0"/>
                </a:lnTo>
                <a:lnTo>
                  <a:pt x="0" y="0"/>
                </a:lnTo>
                <a:lnTo>
                  <a:pt x="0" y="132080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0" name="object 20"/>
          <p:cNvSpPr/>
          <p:nvPr/>
        </p:nvSpPr>
        <p:spPr>
          <a:xfrm>
            <a:off x="6752433" y="1370448"/>
            <a:ext cx="3547043" cy="133589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1" name="object 21"/>
          <p:cNvSpPr/>
          <p:nvPr/>
        </p:nvSpPr>
        <p:spPr>
          <a:xfrm>
            <a:off x="6924913" y="2096316"/>
            <a:ext cx="370107" cy="38480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2" name="object 22"/>
          <p:cNvSpPr/>
          <p:nvPr/>
        </p:nvSpPr>
        <p:spPr>
          <a:xfrm>
            <a:off x="8297023" y="2026598"/>
            <a:ext cx="369845" cy="42417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3" name="object 23"/>
          <p:cNvSpPr txBox="1"/>
          <p:nvPr/>
        </p:nvSpPr>
        <p:spPr>
          <a:xfrm>
            <a:off x="6761750" y="1462580"/>
            <a:ext cx="3440392" cy="957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70059" algn="ctr"/>
            <a:r>
              <a:rPr lang="en-GB" sz="1814" spc="100" dirty="0" err="1">
                <a:latin typeface="Comic Sans MS" panose="030F0702030302020204" pitchFamily="66" charset="0"/>
                <a:cs typeface="Arial"/>
              </a:rPr>
              <a:t>Oeddet</a:t>
            </a:r>
            <a:r>
              <a:rPr lang="en-GB" sz="1814" spc="100" dirty="0">
                <a:latin typeface="Comic Sans MS" panose="030F0702030302020204" pitchFamily="66" charset="0"/>
                <a:cs typeface="Arial"/>
              </a:rPr>
              <a:t> </a:t>
            </a:r>
            <a:r>
              <a:rPr lang="en-GB" sz="1814" spc="100" dirty="0" err="1">
                <a:latin typeface="Comic Sans MS" panose="030F0702030302020204" pitchFamily="66" charset="0"/>
                <a:cs typeface="Arial"/>
              </a:rPr>
              <a:t>ti</a:t>
            </a:r>
            <a:r>
              <a:rPr lang="en-GB" sz="1814" spc="100" dirty="0">
                <a:latin typeface="Comic Sans MS" panose="030F0702030302020204" pitchFamily="66" charset="0"/>
                <a:cs typeface="Arial"/>
              </a:rPr>
              <a:t> </a:t>
            </a:r>
            <a:r>
              <a:rPr lang="en-GB" sz="1814" spc="100" dirty="0" err="1">
                <a:latin typeface="Comic Sans MS" panose="030F0702030302020204" pitchFamily="66" charset="0"/>
                <a:cs typeface="Arial"/>
              </a:rPr>
              <a:t>yn</a:t>
            </a:r>
            <a:r>
              <a:rPr lang="en-GB" sz="1814" spc="100" dirty="0">
                <a:latin typeface="Comic Sans MS" panose="030F0702030302020204" pitchFamily="66" charset="0"/>
                <a:cs typeface="Arial"/>
              </a:rPr>
              <a:t> y </a:t>
            </a:r>
            <a:r>
              <a:rPr lang="en-GB" sz="1814" spc="100" dirty="0" err="1" smtClean="0">
                <a:latin typeface="Comic Sans MS" panose="030F0702030302020204" pitchFamily="66" charset="0"/>
                <a:cs typeface="Arial"/>
              </a:rPr>
              <a:t>clwb</a:t>
            </a:r>
            <a:r>
              <a:rPr lang="en-GB" sz="1814" spc="100" dirty="0" smtClean="0">
                <a:latin typeface="Comic Sans MS" panose="030F0702030302020204" pitchFamily="66" charset="0"/>
                <a:cs typeface="Arial"/>
              </a:rPr>
              <a:t> </a:t>
            </a:r>
            <a:r>
              <a:rPr lang="en-GB" sz="1814" spc="100" dirty="0" err="1" smtClean="0">
                <a:latin typeface="Comic Sans MS" panose="030F0702030302020204" pitchFamily="66" charset="0"/>
                <a:cs typeface="Arial"/>
              </a:rPr>
              <a:t>brecwast</a:t>
            </a:r>
            <a:r>
              <a:rPr lang="en-GB" sz="1814" spc="100" dirty="0" smtClean="0">
                <a:latin typeface="Comic Sans MS" panose="030F0702030302020204" pitchFamily="66" charset="0"/>
                <a:cs typeface="Arial"/>
              </a:rPr>
              <a:t> </a:t>
            </a:r>
            <a:r>
              <a:rPr lang="en-GB" sz="1814" spc="100" dirty="0">
                <a:latin typeface="Comic Sans MS" panose="030F0702030302020204" pitchFamily="66" charset="0"/>
                <a:cs typeface="Arial"/>
              </a:rPr>
              <a:t>bore ‘ma?</a:t>
            </a:r>
            <a:r>
              <a:rPr sz="1814" spc="-580" dirty="0">
                <a:solidFill>
                  <a:srgbClr val="606060"/>
                </a:solidFill>
                <a:latin typeface="Comic Sans MS" panose="030F0702030302020204" pitchFamily="66" charset="0"/>
                <a:cs typeface="Arial"/>
              </a:rPr>
              <a:t>   </a:t>
            </a:r>
            <a:r>
              <a:rPr sz="1814" spc="-576" dirty="0">
                <a:solidFill>
                  <a:srgbClr val="606060"/>
                </a:solidFill>
                <a:latin typeface="Comic Sans MS" panose="030F0702030302020204" pitchFamily="66" charset="0"/>
                <a:cs typeface="Arial"/>
              </a:rPr>
              <a:t> </a:t>
            </a:r>
            <a:endParaRPr sz="1632" dirty="0">
              <a:latin typeface="Comic Sans MS" panose="030F0702030302020204" pitchFamily="66" charset="0"/>
              <a:cs typeface="Arial"/>
            </a:endParaRPr>
          </a:p>
          <a:p>
            <a:pPr marL="352976">
              <a:spcBef>
                <a:spcPts val="490"/>
              </a:spcBef>
              <a:tabLst>
                <a:tab pos="1688874" algn="l"/>
              </a:tabLst>
            </a:pPr>
            <a:r>
              <a:rPr lang="en-GB" sz="2176" spc="18" dirty="0">
                <a:latin typeface="Comic Sans MS" panose="030F0702030302020204" pitchFamily="66" charset="0"/>
                <a:cs typeface="Arial"/>
              </a:rPr>
              <a:t>   </a:t>
            </a:r>
            <a:r>
              <a:rPr lang="en-GB" sz="1814" spc="18" dirty="0" err="1">
                <a:latin typeface="Comic Sans MS" panose="030F0702030302020204" pitchFamily="66" charset="0"/>
                <a:cs typeface="Arial"/>
              </a:rPr>
              <a:t>Oeddwn</a:t>
            </a:r>
            <a:r>
              <a:rPr lang="en-GB" sz="1814" spc="18" dirty="0">
                <a:latin typeface="Comic Sans MS" panose="030F0702030302020204" pitchFamily="66" charset="0"/>
                <a:cs typeface="Arial"/>
              </a:rPr>
              <a:t>       </a:t>
            </a:r>
            <a:r>
              <a:rPr sz="1814" spc="109" dirty="0">
                <a:latin typeface="Comic Sans MS" panose="030F0702030302020204" pitchFamily="66" charset="0"/>
                <a:cs typeface="Arial"/>
              </a:rPr>
              <a:t>N</a:t>
            </a:r>
            <a:r>
              <a:rPr lang="en-GB" sz="1814" spc="109" dirty="0">
                <a:latin typeface="Comic Sans MS" panose="030F0702030302020204" pitchFamily="66" charset="0"/>
                <a:cs typeface="Arial"/>
              </a:rPr>
              <a:t>ac </a:t>
            </a:r>
            <a:r>
              <a:rPr lang="en-GB" sz="1814" spc="109" dirty="0" err="1">
                <a:latin typeface="Comic Sans MS" panose="030F0702030302020204" pitchFamily="66" charset="0"/>
                <a:cs typeface="Arial"/>
              </a:rPr>
              <a:t>oeddwn</a:t>
            </a:r>
            <a:endParaRPr sz="1814" dirty="0">
              <a:latin typeface="Comic Sans MS" panose="030F0702030302020204" pitchFamily="66" charset="0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539573" y="4323246"/>
            <a:ext cx="3385341" cy="245068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5" name="object 25"/>
          <p:cNvSpPr/>
          <p:nvPr/>
        </p:nvSpPr>
        <p:spPr>
          <a:xfrm>
            <a:off x="6003869" y="4643401"/>
            <a:ext cx="207295" cy="391557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7" name="object 27"/>
          <p:cNvSpPr/>
          <p:nvPr/>
        </p:nvSpPr>
        <p:spPr>
          <a:xfrm>
            <a:off x="2335754" y="3546317"/>
            <a:ext cx="1034110" cy="1796554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8" name="object 28"/>
          <p:cNvSpPr/>
          <p:nvPr/>
        </p:nvSpPr>
        <p:spPr>
          <a:xfrm>
            <a:off x="4426267" y="2752414"/>
            <a:ext cx="3097904" cy="1700967"/>
          </a:xfrm>
          <a:custGeom>
            <a:avLst/>
            <a:gdLst/>
            <a:ahLst/>
            <a:cxnLst/>
            <a:rect l="l" t="t" r="r" b="b"/>
            <a:pathLst>
              <a:path w="3416300" h="1875789">
                <a:moveTo>
                  <a:pt x="1707994" y="0"/>
                </a:moveTo>
                <a:lnTo>
                  <a:pt x="1653357" y="377"/>
                </a:lnTo>
                <a:lnTo>
                  <a:pt x="1598767" y="1508"/>
                </a:lnTo>
                <a:lnTo>
                  <a:pt x="1544269" y="3394"/>
                </a:lnTo>
                <a:lnTo>
                  <a:pt x="1489906" y="6035"/>
                </a:lnTo>
                <a:lnTo>
                  <a:pt x="1435725" y="9431"/>
                </a:lnTo>
                <a:lnTo>
                  <a:pt x="1381769" y="13581"/>
                </a:lnTo>
                <a:lnTo>
                  <a:pt x="1328084" y="18487"/>
                </a:lnTo>
                <a:lnTo>
                  <a:pt x="1274715" y="24147"/>
                </a:lnTo>
                <a:lnTo>
                  <a:pt x="1221706" y="30562"/>
                </a:lnTo>
                <a:lnTo>
                  <a:pt x="1169102" y="37733"/>
                </a:lnTo>
                <a:lnTo>
                  <a:pt x="1116949" y="45660"/>
                </a:lnTo>
                <a:lnTo>
                  <a:pt x="1065290" y="54341"/>
                </a:lnTo>
                <a:lnTo>
                  <a:pt x="1014171" y="63778"/>
                </a:lnTo>
                <a:lnTo>
                  <a:pt x="963636" y="73971"/>
                </a:lnTo>
                <a:lnTo>
                  <a:pt x="913731" y="84920"/>
                </a:lnTo>
                <a:lnTo>
                  <a:pt x="864499" y="96625"/>
                </a:lnTo>
                <a:lnTo>
                  <a:pt x="815987" y="109086"/>
                </a:lnTo>
                <a:lnTo>
                  <a:pt x="768239" y="122302"/>
                </a:lnTo>
                <a:lnTo>
                  <a:pt x="721299" y="136275"/>
                </a:lnTo>
                <a:lnTo>
                  <a:pt x="675213" y="151005"/>
                </a:lnTo>
                <a:lnTo>
                  <a:pt x="630025" y="166490"/>
                </a:lnTo>
                <a:lnTo>
                  <a:pt x="585781" y="182733"/>
                </a:lnTo>
                <a:lnTo>
                  <a:pt x="542524" y="199731"/>
                </a:lnTo>
                <a:lnTo>
                  <a:pt x="500300" y="217487"/>
                </a:lnTo>
                <a:lnTo>
                  <a:pt x="449023" y="240762"/>
                </a:lnTo>
                <a:lnTo>
                  <a:pt x="400517" y="264747"/>
                </a:lnTo>
                <a:lnTo>
                  <a:pt x="354783" y="289403"/>
                </a:lnTo>
                <a:lnTo>
                  <a:pt x="311821" y="314690"/>
                </a:lnTo>
                <a:lnTo>
                  <a:pt x="271631" y="340570"/>
                </a:lnTo>
                <a:lnTo>
                  <a:pt x="234212" y="367002"/>
                </a:lnTo>
                <a:lnTo>
                  <a:pt x="199565" y="393948"/>
                </a:lnTo>
                <a:lnTo>
                  <a:pt x="167690" y="421367"/>
                </a:lnTo>
                <a:lnTo>
                  <a:pt x="138587" y="449220"/>
                </a:lnTo>
                <a:lnTo>
                  <a:pt x="112255" y="477468"/>
                </a:lnTo>
                <a:lnTo>
                  <a:pt x="67907" y="534990"/>
                </a:lnTo>
                <a:lnTo>
                  <a:pt x="34646" y="593618"/>
                </a:lnTo>
                <a:lnTo>
                  <a:pt x="12472" y="653035"/>
                </a:lnTo>
                <a:lnTo>
                  <a:pt x="1385" y="712925"/>
                </a:lnTo>
                <a:lnTo>
                  <a:pt x="0" y="742949"/>
                </a:lnTo>
                <a:lnTo>
                  <a:pt x="1385" y="772974"/>
                </a:lnTo>
                <a:lnTo>
                  <a:pt x="12472" y="832864"/>
                </a:lnTo>
                <a:lnTo>
                  <a:pt x="34646" y="892281"/>
                </a:lnTo>
                <a:lnTo>
                  <a:pt x="67907" y="950909"/>
                </a:lnTo>
                <a:lnTo>
                  <a:pt x="112255" y="1008431"/>
                </a:lnTo>
                <a:lnTo>
                  <a:pt x="138587" y="1036679"/>
                </a:lnTo>
                <a:lnTo>
                  <a:pt x="167690" y="1064532"/>
                </a:lnTo>
                <a:lnTo>
                  <a:pt x="199565" y="1091951"/>
                </a:lnTo>
                <a:lnTo>
                  <a:pt x="234212" y="1118897"/>
                </a:lnTo>
                <a:lnTo>
                  <a:pt x="271631" y="1145329"/>
                </a:lnTo>
                <a:lnTo>
                  <a:pt x="311821" y="1171209"/>
                </a:lnTo>
                <a:lnTo>
                  <a:pt x="354783" y="1196496"/>
                </a:lnTo>
                <a:lnTo>
                  <a:pt x="400517" y="1221152"/>
                </a:lnTo>
                <a:lnTo>
                  <a:pt x="449023" y="1245137"/>
                </a:lnTo>
                <a:lnTo>
                  <a:pt x="500300" y="1268412"/>
                </a:lnTo>
                <a:lnTo>
                  <a:pt x="541295" y="1285664"/>
                </a:lnTo>
                <a:lnTo>
                  <a:pt x="583266" y="1302196"/>
                </a:lnTo>
                <a:lnTo>
                  <a:pt x="626172" y="1318009"/>
                </a:lnTo>
                <a:lnTo>
                  <a:pt x="669970" y="1333104"/>
                </a:lnTo>
                <a:lnTo>
                  <a:pt x="714621" y="1347481"/>
                </a:lnTo>
                <a:lnTo>
                  <a:pt x="760083" y="1361141"/>
                </a:lnTo>
                <a:lnTo>
                  <a:pt x="806315" y="1374085"/>
                </a:lnTo>
                <a:lnTo>
                  <a:pt x="853276" y="1386313"/>
                </a:lnTo>
                <a:lnTo>
                  <a:pt x="900925" y="1397825"/>
                </a:lnTo>
                <a:lnTo>
                  <a:pt x="949221" y="1408623"/>
                </a:lnTo>
                <a:lnTo>
                  <a:pt x="998123" y="1418707"/>
                </a:lnTo>
                <a:lnTo>
                  <a:pt x="1047589" y="1428078"/>
                </a:lnTo>
                <a:lnTo>
                  <a:pt x="1097579" y="1436736"/>
                </a:lnTo>
                <a:lnTo>
                  <a:pt x="1148052" y="1444682"/>
                </a:lnTo>
                <a:lnTo>
                  <a:pt x="1198966" y="1451916"/>
                </a:lnTo>
                <a:lnTo>
                  <a:pt x="1250281" y="1458440"/>
                </a:lnTo>
                <a:lnTo>
                  <a:pt x="1301955" y="1464253"/>
                </a:lnTo>
                <a:lnTo>
                  <a:pt x="1353948" y="1469357"/>
                </a:lnTo>
                <a:lnTo>
                  <a:pt x="1406218" y="1473751"/>
                </a:lnTo>
                <a:lnTo>
                  <a:pt x="1458724" y="1477438"/>
                </a:lnTo>
                <a:lnTo>
                  <a:pt x="1511425" y="1480416"/>
                </a:lnTo>
                <a:lnTo>
                  <a:pt x="1564280" y="1482688"/>
                </a:lnTo>
                <a:lnTo>
                  <a:pt x="1617248" y="1484253"/>
                </a:lnTo>
                <a:lnTo>
                  <a:pt x="1670288" y="1485112"/>
                </a:lnTo>
                <a:lnTo>
                  <a:pt x="1854044" y="1875637"/>
                </a:lnTo>
                <a:lnTo>
                  <a:pt x="1927856" y="1478762"/>
                </a:lnTo>
                <a:lnTo>
                  <a:pt x="1981944" y="1475350"/>
                </a:lnTo>
                <a:lnTo>
                  <a:pt x="2035805" y="1471199"/>
                </a:lnTo>
                <a:lnTo>
                  <a:pt x="2089395" y="1466310"/>
                </a:lnTo>
                <a:lnTo>
                  <a:pt x="2142669" y="1460679"/>
                </a:lnTo>
                <a:lnTo>
                  <a:pt x="2195583" y="1454305"/>
                </a:lnTo>
                <a:lnTo>
                  <a:pt x="2248092" y="1447187"/>
                </a:lnTo>
                <a:lnTo>
                  <a:pt x="2300152" y="1439322"/>
                </a:lnTo>
                <a:lnTo>
                  <a:pt x="2351717" y="1430710"/>
                </a:lnTo>
                <a:lnTo>
                  <a:pt x="2402743" y="1421348"/>
                </a:lnTo>
                <a:lnTo>
                  <a:pt x="2453185" y="1411235"/>
                </a:lnTo>
                <a:lnTo>
                  <a:pt x="2503000" y="1400368"/>
                </a:lnTo>
                <a:lnTo>
                  <a:pt x="2552141" y="1388748"/>
                </a:lnTo>
                <a:lnTo>
                  <a:pt x="2600565" y="1376371"/>
                </a:lnTo>
                <a:lnTo>
                  <a:pt x="2648226" y="1363235"/>
                </a:lnTo>
                <a:lnTo>
                  <a:pt x="2695081" y="1349341"/>
                </a:lnTo>
                <a:lnTo>
                  <a:pt x="2741084" y="1334684"/>
                </a:lnTo>
                <a:lnTo>
                  <a:pt x="2786191" y="1319265"/>
                </a:lnTo>
                <a:lnTo>
                  <a:pt x="2830357" y="1303081"/>
                </a:lnTo>
                <a:lnTo>
                  <a:pt x="2873537" y="1286131"/>
                </a:lnTo>
                <a:lnTo>
                  <a:pt x="2915688" y="1268412"/>
                </a:lnTo>
                <a:lnTo>
                  <a:pt x="2966965" y="1245137"/>
                </a:lnTo>
                <a:lnTo>
                  <a:pt x="3015471" y="1221152"/>
                </a:lnTo>
                <a:lnTo>
                  <a:pt x="3061205" y="1196496"/>
                </a:lnTo>
                <a:lnTo>
                  <a:pt x="3104167" y="1171209"/>
                </a:lnTo>
                <a:lnTo>
                  <a:pt x="3144357" y="1145329"/>
                </a:lnTo>
                <a:lnTo>
                  <a:pt x="3181776" y="1118897"/>
                </a:lnTo>
                <a:lnTo>
                  <a:pt x="3216422" y="1091951"/>
                </a:lnTo>
                <a:lnTo>
                  <a:pt x="3248298" y="1064532"/>
                </a:lnTo>
                <a:lnTo>
                  <a:pt x="3277401" y="1036679"/>
                </a:lnTo>
                <a:lnTo>
                  <a:pt x="3303733" y="1008431"/>
                </a:lnTo>
                <a:lnTo>
                  <a:pt x="3348081" y="950909"/>
                </a:lnTo>
                <a:lnTo>
                  <a:pt x="3381341" y="892281"/>
                </a:lnTo>
                <a:lnTo>
                  <a:pt x="3403515" y="832864"/>
                </a:lnTo>
                <a:lnTo>
                  <a:pt x="3414602" y="772974"/>
                </a:lnTo>
                <a:lnTo>
                  <a:pt x="3415988" y="742950"/>
                </a:lnTo>
                <a:lnTo>
                  <a:pt x="3414602" y="712925"/>
                </a:lnTo>
                <a:lnTo>
                  <a:pt x="3403515" y="653035"/>
                </a:lnTo>
                <a:lnTo>
                  <a:pt x="3381341" y="593618"/>
                </a:lnTo>
                <a:lnTo>
                  <a:pt x="3348081" y="534990"/>
                </a:lnTo>
                <a:lnTo>
                  <a:pt x="3303733" y="477468"/>
                </a:lnTo>
                <a:lnTo>
                  <a:pt x="3277401" y="449220"/>
                </a:lnTo>
                <a:lnTo>
                  <a:pt x="3248298" y="421367"/>
                </a:lnTo>
                <a:lnTo>
                  <a:pt x="3216422" y="393948"/>
                </a:lnTo>
                <a:lnTo>
                  <a:pt x="3181776" y="367002"/>
                </a:lnTo>
                <a:lnTo>
                  <a:pt x="3144357" y="340570"/>
                </a:lnTo>
                <a:lnTo>
                  <a:pt x="3104167" y="314690"/>
                </a:lnTo>
                <a:lnTo>
                  <a:pt x="3061205" y="289403"/>
                </a:lnTo>
                <a:lnTo>
                  <a:pt x="3015471" y="264747"/>
                </a:lnTo>
                <a:lnTo>
                  <a:pt x="2966965" y="240762"/>
                </a:lnTo>
                <a:lnTo>
                  <a:pt x="2915688" y="217487"/>
                </a:lnTo>
                <a:lnTo>
                  <a:pt x="2873464" y="199731"/>
                </a:lnTo>
                <a:lnTo>
                  <a:pt x="2830207" y="182733"/>
                </a:lnTo>
                <a:lnTo>
                  <a:pt x="2785963" y="166490"/>
                </a:lnTo>
                <a:lnTo>
                  <a:pt x="2740775" y="151005"/>
                </a:lnTo>
                <a:lnTo>
                  <a:pt x="2694689" y="136275"/>
                </a:lnTo>
                <a:lnTo>
                  <a:pt x="2647749" y="122302"/>
                </a:lnTo>
                <a:lnTo>
                  <a:pt x="2600001" y="109086"/>
                </a:lnTo>
                <a:lnTo>
                  <a:pt x="2551488" y="96625"/>
                </a:lnTo>
                <a:lnTo>
                  <a:pt x="2502257" y="84920"/>
                </a:lnTo>
                <a:lnTo>
                  <a:pt x="2452352" y="73971"/>
                </a:lnTo>
                <a:lnTo>
                  <a:pt x="2401817" y="63778"/>
                </a:lnTo>
                <a:lnTo>
                  <a:pt x="2350698" y="54341"/>
                </a:lnTo>
                <a:lnTo>
                  <a:pt x="2299039" y="45660"/>
                </a:lnTo>
                <a:lnTo>
                  <a:pt x="2246885" y="37733"/>
                </a:lnTo>
                <a:lnTo>
                  <a:pt x="2194282" y="30562"/>
                </a:lnTo>
                <a:lnTo>
                  <a:pt x="2141273" y="24147"/>
                </a:lnTo>
                <a:lnTo>
                  <a:pt x="2087903" y="18487"/>
                </a:lnTo>
                <a:lnTo>
                  <a:pt x="2034219" y="13581"/>
                </a:lnTo>
                <a:lnTo>
                  <a:pt x="1980263" y="9431"/>
                </a:lnTo>
                <a:lnTo>
                  <a:pt x="1926082" y="6035"/>
                </a:lnTo>
                <a:lnTo>
                  <a:pt x="1871719" y="3394"/>
                </a:lnTo>
                <a:lnTo>
                  <a:pt x="1817221" y="1508"/>
                </a:lnTo>
                <a:lnTo>
                  <a:pt x="1762631" y="377"/>
                </a:lnTo>
                <a:lnTo>
                  <a:pt x="17079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9" name="object 29"/>
          <p:cNvSpPr/>
          <p:nvPr/>
        </p:nvSpPr>
        <p:spPr>
          <a:xfrm>
            <a:off x="4426267" y="2752414"/>
            <a:ext cx="3097904" cy="1700967"/>
          </a:xfrm>
          <a:custGeom>
            <a:avLst/>
            <a:gdLst/>
            <a:ahLst/>
            <a:cxnLst/>
            <a:rect l="l" t="t" r="r" b="b"/>
            <a:pathLst>
              <a:path w="3416300" h="1875789">
                <a:moveTo>
                  <a:pt x="1707994" y="0"/>
                </a:moveTo>
                <a:lnTo>
                  <a:pt x="1653357" y="377"/>
                </a:lnTo>
                <a:lnTo>
                  <a:pt x="1598767" y="1508"/>
                </a:lnTo>
                <a:lnTo>
                  <a:pt x="1544269" y="3394"/>
                </a:lnTo>
                <a:lnTo>
                  <a:pt x="1489906" y="6035"/>
                </a:lnTo>
                <a:lnTo>
                  <a:pt x="1435725" y="9431"/>
                </a:lnTo>
                <a:lnTo>
                  <a:pt x="1381769" y="13581"/>
                </a:lnTo>
                <a:lnTo>
                  <a:pt x="1328084" y="18487"/>
                </a:lnTo>
                <a:lnTo>
                  <a:pt x="1274715" y="24147"/>
                </a:lnTo>
                <a:lnTo>
                  <a:pt x="1221706" y="30562"/>
                </a:lnTo>
                <a:lnTo>
                  <a:pt x="1169102" y="37733"/>
                </a:lnTo>
                <a:lnTo>
                  <a:pt x="1116949" y="45660"/>
                </a:lnTo>
                <a:lnTo>
                  <a:pt x="1065290" y="54341"/>
                </a:lnTo>
                <a:lnTo>
                  <a:pt x="1014171" y="63778"/>
                </a:lnTo>
                <a:lnTo>
                  <a:pt x="963636" y="73971"/>
                </a:lnTo>
                <a:lnTo>
                  <a:pt x="913731" y="84920"/>
                </a:lnTo>
                <a:lnTo>
                  <a:pt x="864499" y="96625"/>
                </a:lnTo>
                <a:lnTo>
                  <a:pt x="815987" y="109086"/>
                </a:lnTo>
                <a:lnTo>
                  <a:pt x="768239" y="122302"/>
                </a:lnTo>
                <a:lnTo>
                  <a:pt x="721299" y="136275"/>
                </a:lnTo>
                <a:lnTo>
                  <a:pt x="675213" y="151005"/>
                </a:lnTo>
                <a:lnTo>
                  <a:pt x="630025" y="166490"/>
                </a:lnTo>
                <a:lnTo>
                  <a:pt x="585781" y="182733"/>
                </a:lnTo>
                <a:lnTo>
                  <a:pt x="542524" y="199731"/>
                </a:lnTo>
                <a:lnTo>
                  <a:pt x="500300" y="217487"/>
                </a:lnTo>
                <a:lnTo>
                  <a:pt x="449023" y="240762"/>
                </a:lnTo>
                <a:lnTo>
                  <a:pt x="400517" y="264747"/>
                </a:lnTo>
                <a:lnTo>
                  <a:pt x="354783" y="289403"/>
                </a:lnTo>
                <a:lnTo>
                  <a:pt x="311821" y="314690"/>
                </a:lnTo>
                <a:lnTo>
                  <a:pt x="271631" y="340570"/>
                </a:lnTo>
                <a:lnTo>
                  <a:pt x="234212" y="367002"/>
                </a:lnTo>
                <a:lnTo>
                  <a:pt x="199565" y="393948"/>
                </a:lnTo>
                <a:lnTo>
                  <a:pt x="167690" y="421367"/>
                </a:lnTo>
                <a:lnTo>
                  <a:pt x="138587" y="449220"/>
                </a:lnTo>
                <a:lnTo>
                  <a:pt x="112255" y="477468"/>
                </a:lnTo>
                <a:lnTo>
                  <a:pt x="67907" y="534990"/>
                </a:lnTo>
                <a:lnTo>
                  <a:pt x="34646" y="593618"/>
                </a:lnTo>
                <a:lnTo>
                  <a:pt x="12472" y="653035"/>
                </a:lnTo>
                <a:lnTo>
                  <a:pt x="1385" y="712925"/>
                </a:lnTo>
                <a:lnTo>
                  <a:pt x="0" y="742949"/>
                </a:lnTo>
                <a:lnTo>
                  <a:pt x="1385" y="772974"/>
                </a:lnTo>
                <a:lnTo>
                  <a:pt x="12472" y="832864"/>
                </a:lnTo>
                <a:lnTo>
                  <a:pt x="34646" y="892281"/>
                </a:lnTo>
                <a:lnTo>
                  <a:pt x="67907" y="950909"/>
                </a:lnTo>
                <a:lnTo>
                  <a:pt x="112255" y="1008431"/>
                </a:lnTo>
                <a:lnTo>
                  <a:pt x="138587" y="1036679"/>
                </a:lnTo>
                <a:lnTo>
                  <a:pt x="167690" y="1064532"/>
                </a:lnTo>
                <a:lnTo>
                  <a:pt x="199565" y="1091951"/>
                </a:lnTo>
                <a:lnTo>
                  <a:pt x="234212" y="1118897"/>
                </a:lnTo>
                <a:lnTo>
                  <a:pt x="271631" y="1145329"/>
                </a:lnTo>
                <a:lnTo>
                  <a:pt x="311821" y="1171209"/>
                </a:lnTo>
                <a:lnTo>
                  <a:pt x="354783" y="1196496"/>
                </a:lnTo>
                <a:lnTo>
                  <a:pt x="400517" y="1221152"/>
                </a:lnTo>
                <a:lnTo>
                  <a:pt x="449023" y="1245137"/>
                </a:lnTo>
                <a:lnTo>
                  <a:pt x="500300" y="1268412"/>
                </a:lnTo>
                <a:lnTo>
                  <a:pt x="541295" y="1285664"/>
                </a:lnTo>
                <a:lnTo>
                  <a:pt x="583266" y="1302196"/>
                </a:lnTo>
                <a:lnTo>
                  <a:pt x="626172" y="1318009"/>
                </a:lnTo>
                <a:lnTo>
                  <a:pt x="669970" y="1333103"/>
                </a:lnTo>
                <a:lnTo>
                  <a:pt x="714621" y="1347480"/>
                </a:lnTo>
                <a:lnTo>
                  <a:pt x="760083" y="1361139"/>
                </a:lnTo>
                <a:lnTo>
                  <a:pt x="806315" y="1374083"/>
                </a:lnTo>
                <a:lnTo>
                  <a:pt x="853276" y="1386310"/>
                </a:lnTo>
                <a:lnTo>
                  <a:pt x="900925" y="1397822"/>
                </a:lnTo>
                <a:lnTo>
                  <a:pt x="949221" y="1408619"/>
                </a:lnTo>
                <a:lnTo>
                  <a:pt x="998123" y="1418703"/>
                </a:lnTo>
                <a:lnTo>
                  <a:pt x="1047589" y="1428073"/>
                </a:lnTo>
                <a:lnTo>
                  <a:pt x="1097579" y="1436731"/>
                </a:lnTo>
                <a:lnTo>
                  <a:pt x="1148052" y="1444676"/>
                </a:lnTo>
                <a:lnTo>
                  <a:pt x="1198966" y="1451911"/>
                </a:lnTo>
                <a:lnTo>
                  <a:pt x="1250281" y="1458434"/>
                </a:lnTo>
                <a:lnTo>
                  <a:pt x="1301955" y="1464247"/>
                </a:lnTo>
                <a:lnTo>
                  <a:pt x="1353948" y="1469351"/>
                </a:lnTo>
                <a:lnTo>
                  <a:pt x="1406218" y="1473747"/>
                </a:lnTo>
                <a:lnTo>
                  <a:pt x="1458724" y="1477433"/>
                </a:lnTo>
                <a:lnTo>
                  <a:pt x="1511425" y="1480413"/>
                </a:lnTo>
                <a:lnTo>
                  <a:pt x="1564280" y="1482685"/>
                </a:lnTo>
                <a:lnTo>
                  <a:pt x="1617248" y="1484252"/>
                </a:lnTo>
                <a:lnTo>
                  <a:pt x="1670288" y="1485112"/>
                </a:lnTo>
                <a:lnTo>
                  <a:pt x="1854044" y="1875624"/>
                </a:lnTo>
                <a:lnTo>
                  <a:pt x="1927856" y="1478762"/>
                </a:lnTo>
                <a:lnTo>
                  <a:pt x="1981944" y="1475350"/>
                </a:lnTo>
                <a:lnTo>
                  <a:pt x="2035805" y="1471199"/>
                </a:lnTo>
                <a:lnTo>
                  <a:pt x="2089395" y="1466310"/>
                </a:lnTo>
                <a:lnTo>
                  <a:pt x="2142669" y="1460679"/>
                </a:lnTo>
                <a:lnTo>
                  <a:pt x="2195583" y="1454305"/>
                </a:lnTo>
                <a:lnTo>
                  <a:pt x="2248092" y="1447187"/>
                </a:lnTo>
                <a:lnTo>
                  <a:pt x="2300152" y="1439322"/>
                </a:lnTo>
                <a:lnTo>
                  <a:pt x="2351717" y="1430710"/>
                </a:lnTo>
                <a:lnTo>
                  <a:pt x="2402743" y="1421348"/>
                </a:lnTo>
                <a:lnTo>
                  <a:pt x="2453185" y="1411235"/>
                </a:lnTo>
                <a:lnTo>
                  <a:pt x="2503000" y="1400368"/>
                </a:lnTo>
                <a:lnTo>
                  <a:pt x="2552141" y="1388748"/>
                </a:lnTo>
                <a:lnTo>
                  <a:pt x="2600565" y="1376371"/>
                </a:lnTo>
                <a:lnTo>
                  <a:pt x="2648226" y="1363235"/>
                </a:lnTo>
                <a:lnTo>
                  <a:pt x="2695081" y="1349341"/>
                </a:lnTo>
                <a:lnTo>
                  <a:pt x="2741084" y="1334684"/>
                </a:lnTo>
                <a:lnTo>
                  <a:pt x="2786191" y="1319265"/>
                </a:lnTo>
                <a:lnTo>
                  <a:pt x="2830357" y="1303081"/>
                </a:lnTo>
                <a:lnTo>
                  <a:pt x="2873537" y="1286131"/>
                </a:lnTo>
                <a:lnTo>
                  <a:pt x="2915688" y="1268412"/>
                </a:lnTo>
                <a:lnTo>
                  <a:pt x="2966965" y="1245137"/>
                </a:lnTo>
                <a:lnTo>
                  <a:pt x="3015471" y="1221152"/>
                </a:lnTo>
                <a:lnTo>
                  <a:pt x="3061205" y="1196496"/>
                </a:lnTo>
                <a:lnTo>
                  <a:pt x="3104167" y="1171209"/>
                </a:lnTo>
                <a:lnTo>
                  <a:pt x="3144357" y="1145329"/>
                </a:lnTo>
                <a:lnTo>
                  <a:pt x="3181776" y="1118897"/>
                </a:lnTo>
                <a:lnTo>
                  <a:pt x="3216422" y="1091951"/>
                </a:lnTo>
                <a:lnTo>
                  <a:pt x="3248298" y="1064532"/>
                </a:lnTo>
                <a:lnTo>
                  <a:pt x="3277401" y="1036679"/>
                </a:lnTo>
                <a:lnTo>
                  <a:pt x="3303733" y="1008431"/>
                </a:lnTo>
                <a:lnTo>
                  <a:pt x="3348081" y="950909"/>
                </a:lnTo>
                <a:lnTo>
                  <a:pt x="3381341" y="892281"/>
                </a:lnTo>
                <a:lnTo>
                  <a:pt x="3403515" y="832864"/>
                </a:lnTo>
                <a:lnTo>
                  <a:pt x="3414602" y="772974"/>
                </a:lnTo>
                <a:lnTo>
                  <a:pt x="3415988" y="742950"/>
                </a:lnTo>
                <a:lnTo>
                  <a:pt x="3414602" y="712925"/>
                </a:lnTo>
                <a:lnTo>
                  <a:pt x="3403515" y="653035"/>
                </a:lnTo>
                <a:lnTo>
                  <a:pt x="3381341" y="593618"/>
                </a:lnTo>
                <a:lnTo>
                  <a:pt x="3348081" y="534990"/>
                </a:lnTo>
                <a:lnTo>
                  <a:pt x="3303733" y="477468"/>
                </a:lnTo>
                <a:lnTo>
                  <a:pt x="3277401" y="449220"/>
                </a:lnTo>
                <a:lnTo>
                  <a:pt x="3248298" y="421367"/>
                </a:lnTo>
                <a:lnTo>
                  <a:pt x="3216422" y="393948"/>
                </a:lnTo>
                <a:lnTo>
                  <a:pt x="3181776" y="367002"/>
                </a:lnTo>
                <a:lnTo>
                  <a:pt x="3144357" y="340570"/>
                </a:lnTo>
                <a:lnTo>
                  <a:pt x="3104167" y="314690"/>
                </a:lnTo>
                <a:lnTo>
                  <a:pt x="3061205" y="289403"/>
                </a:lnTo>
                <a:lnTo>
                  <a:pt x="3015471" y="264747"/>
                </a:lnTo>
                <a:lnTo>
                  <a:pt x="2966965" y="240762"/>
                </a:lnTo>
                <a:lnTo>
                  <a:pt x="2915688" y="217487"/>
                </a:lnTo>
                <a:lnTo>
                  <a:pt x="2873464" y="199731"/>
                </a:lnTo>
                <a:lnTo>
                  <a:pt x="2830207" y="182733"/>
                </a:lnTo>
                <a:lnTo>
                  <a:pt x="2785963" y="166490"/>
                </a:lnTo>
                <a:lnTo>
                  <a:pt x="2740775" y="151005"/>
                </a:lnTo>
                <a:lnTo>
                  <a:pt x="2694689" y="136275"/>
                </a:lnTo>
                <a:lnTo>
                  <a:pt x="2647749" y="122302"/>
                </a:lnTo>
                <a:lnTo>
                  <a:pt x="2600001" y="109086"/>
                </a:lnTo>
                <a:lnTo>
                  <a:pt x="2551488" y="96625"/>
                </a:lnTo>
                <a:lnTo>
                  <a:pt x="2502257" y="84920"/>
                </a:lnTo>
                <a:lnTo>
                  <a:pt x="2452352" y="73971"/>
                </a:lnTo>
                <a:lnTo>
                  <a:pt x="2401817" y="63778"/>
                </a:lnTo>
                <a:lnTo>
                  <a:pt x="2350698" y="54341"/>
                </a:lnTo>
                <a:lnTo>
                  <a:pt x="2299039" y="45660"/>
                </a:lnTo>
                <a:lnTo>
                  <a:pt x="2246885" y="37733"/>
                </a:lnTo>
                <a:lnTo>
                  <a:pt x="2194282" y="30562"/>
                </a:lnTo>
                <a:lnTo>
                  <a:pt x="2141273" y="24147"/>
                </a:lnTo>
                <a:lnTo>
                  <a:pt x="2087903" y="18487"/>
                </a:lnTo>
                <a:lnTo>
                  <a:pt x="2034219" y="13581"/>
                </a:lnTo>
                <a:lnTo>
                  <a:pt x="1980263" y="9431"/>
                </a:lnTo>
                <a:lnTo>
                  <a:pt x="1926082" y="6035"/>
                </a:lnTo>
                <a:lnTo>
                  <a:pt x="1871719" y="3394"/>
                </a:lnTo>
                <a:lnTo>
                  <a:pt x="1817221" y="1508"/>
                </a:lnTo>
                <a:lnTo>
                  <a:pt x="1762631" y="377"/>
                </a:lnTo>
                <a:lnTo>
                  <a:pt x="1707994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0" name="object 30"/>
          <p:cNvSpPr txBox="1"/>
          <p:nvPr/>
        </p:nvSpPr>
        <p:spPr>
          <a:xfrm>
            <a:off x="4426267" y="2994789"/>
            <a:ext cx="3027228" cy="7366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 marR="4607" indent="206142" algn="ctr">
              <a:lnSpc>
                <a:spcPct val="110100"/>
              </a:lnSpc>
            </a:pPr>
            <a:r>
              <a:rPr lang="en-GB" sz="2176" spc="118" err="1">
                <a:latin typeface="Comic Sans MS" panose="030F0702030302020204" pitchFamily="66" charset="0"/>
                <a:cs typeface="Arial"/>
              </a:rPr>
              <a:t>Oeddet</a:t>
            </a:r>
            <a:r>
              <a:rPr lang="en-GB" sz="2176" spc="118">
                <a:latin typeface="Comic Sans MS" panose="030F0702030302020204" pitchFamily="66" charset="0"/>
                <a:cs typeface="Arial"/>
              </a:rPr>
              <a:t> </a:t>
            </a:r>
            <a:r>
              <a:rPr lang="en-GB" sz="2176" spc="118" err="1">
                <a:latin typeface="Comic Sans MS" panose="030F0702030302020204" pitchFamily="66" charset="0"/>
                <a:cs typeface="Arial"/>
              </a:rPr>
              <a:t>ti</a:t>
            </a:r>
            <a:r>
              <a:rPr lang="en-GB" sz="2176" spc="118">
                <a:latin typeface="Comic Sans MS" panose="030F0702030302020204" pitchFamily="66" charset="0"/>
                <a:cs typeface="Arial"/>
              </a:rPr>
              <a:t> </a:t>
            </a:r>
            <a:r>
              <a:rPr lang="en-GB" sz="2176" spc="118" err="1">
                <a:latin typeface="Comic Sans MS" panose="030F0702030302020204" pitchFamily="66" charset="0"/>
                <a:cs typeface="Arial"/>
              </a:rPr>
              <a:t>yn</a:t>
            </a:r>
            <a:r>
              <a:rPr lang="en-GB" sz="2176" spc="118">
                <a:latin typeface="Comic Sans MS" panose="030F0702030302020204" pitchFamily="66" charset="0"/>
                <a:cs typeface="Arial"/>
              </a:rPr>
              <a:t> y </a:t>
            </a:r>
            <a:r>
              <a:rPr lang="en-GB" sz="2176" spc="118" err="1">
                <a:latin typeface="Comic Sans MS" panose="030F0702030302020204" pitchFamily="66" charset="0"/>
                <a:cs typeface="Arial"/>
              </a:rPr>
              <a:t>sinema</a:t>
            </a:r>
            <a:r>
              <a:rPr lang="en-GB" sz="2176" spc="118">
                <a:latin typeface="Comic Sans MS" panose="030F0702030302020204" pitchFamily="66" charset="0"/>
                <a:cs typeface="Arial"/>
              </a:rPr>
              <a:t> </a:t>
            </a:r>
            <a:r>
              <a:rPr lang="en-GB" sz="2176" spc="118" err="1">
                <a:latin typeface="Comic Sans MS" panose="030F0702030302020204" pitchFamily="66" charset="0"/>
                <a:cs typeface="Arial"/>
              </a:rPr>
              <a:t>neithiwr</a:t>
            </a:r>
            <a:r>
              <a:rPr sz="2176" spc="68">
                <a:latin typeface="Comic Sans MS" panose="030F0702030302020204" pitchFamily="66" charset="0"/>
                <a:cs typeface="Arial"/>
              </a:rPr>
              <a:t>?</a:t>
            </a:r>
            <a:endParaRPr sz="2176">
              <a:latin typeface="Comic Sans MS" panose="030F0702030302020204" pitchFamily="66" charset="0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551672" y="5619587"/>
            <a:ext cx="3026243" cy="4297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2073" marR="4607" indent="-111133" algn="ctr">
              <a:lnSpc>
                <a:spcPct val="110100"/>
              </a:lnSpc>
            </a:pPr>
            <a:r>
              <a:rPr lang="en-GB" sz="2539" spc="118" err="1">
                <a:latin typeface="Comic Sans MS" panose="030F0702030302020204" pitchFamily="66" charset="0"/>
                <a:cs typeface="Arial"/>
              </a:rPr>
              <a:t>Oeddwn</a:t>
            </a:r>
            <a:endParaRPr sz="2539">
              <a:latin typeface="Comic Sans MS" panose="030F0702030302020204" pitchFamily="66" charset="0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678754" y="5267219"/>
            <a:ext cx="2588172" cy="4258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41" marR="4607" algn="ctr">
              <a:lnSpc>
                <a:spcPct val="108800"/>
              </a:lnSpc>
            </a:pPr>
            <a:r>
              <a:rPr lang="en-GB" sz="2539" spc="113" err="1">
                <a:latin typeface="Comic Sans MS" panose="030F0702030302020204" pitchFamily="66" charset="0"/>
                <a:cs typeface="Arial"/>
              </a:rPr>
              <a:t>Nac</a:t>
            </a:r>
            <a:r>
              <a:rPr lang="en-GB" sz="2539" spc="113">
                <a:latin typeface="Comic Sans MS" panose="030F0702030302020204" pitchFamily="66" charset="0"/>
                <a:cs typeface="Arial"/>
              </a:rPr>
              <a:t> </a:t>
            </a:r>
            <a:r>
              <a:rPr lang="en-GB" sz="2539" spc="113" err="1">
                <a:latin typeface="Comic Sans MS" panose="030F0702030302020204" pitchFamily="66" charset="0"/>
                <a:cs typeface="Arial"/>
              </a:rPr>
              <a:t>oeddwn</a:t>
            </a:r>
            <a:r>
              <a:rPr sz="2539" spc="109">
                <a:latin typeface="Arial"/>
                <a:cs typeface="Arial"/>
              </a:rPr>
              <a:t>.</a:t>
            </a:r>
            <a:endParaRPr sz="2539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8541013" y="3500905"/>
            <a:ext cx="754385" cy="171594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6" name="object 36"/>
          <p:cNvSpPr/>
          <p:nvPr/>
        </p:nvSpPr>
        <p:spPr>
          <a:xfrm>
            <a:off x="1479938" y="1487498"/>
            <a:ext cx="457436" cy="1092903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pic>
        <p:nvPicPr>
          <p:cNvPr id="4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5294532" y="432594"/>
            <a:ext cx="609600" cy="609600"/>
          </a:xfrm>
          <a:prstGeom prst="rect">
            <a:avLst/>
          </a:prstGeom>
        </p:spPr>
      </p:pic>
      <p:pic>
        <p:nvPicPr>
          <p:cNvPr id="41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5117429" y="1974276"/>
            <a:ext cx="609600" cy="609600"/>
          </a:xfrm>
          <a:prstGeom prst="rect">
            <a:avLst/>
          </a:prstGeom>
        </p:spPr>
      </p:pic>
      <p:pic>
        <p:nvPicPr>
          <p:cNvPr id="42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9749658" y="1515257"/>
            <a:ext cx="609600" cy="609600"/>
          </a:xfrm>
          <a:prstGeom prst="rect">
            <a:avLst/>
          </a:prstGeom>
        </p:spPr>
      </p:pic>
      <p:pic>
        <p:nvPicPr>
          <p:cNvPr id="43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7184033" y="3072383"/>
            <a:ext cx="609600" cy="609600"/>
          </a:xfrm>
          <a:prstGeom prst="rect">
            <a:avLst/>
          </a:prstGeom>
        </p:spPr>
      </p:pic>
      <p:pic>
        <p:nvPicPr>
          <p:cNvPr id="44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2785733" y="6035553"/>
            <a:ext cx="609600" cy="609600"/>
          </a:xfrm>
          <a:prstGeom prst="rect">
            <a:avLst/>
          </a:prstGeom>
        </p:spPr>
      </p:pic>
      <p:pic>
        <p:nvPicPr>
          <p:cNvPr id="46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8757050" y="58344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141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73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580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3339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542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6365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7258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221</Words>
  <Application>Microsoft Office PowerPoint</Application>
  <PresentationFormat>Widescreen</PresentationFormat>
  <Paragraphs>40</Paragraphs>
  <Slides>4</Slides>
  <Notes>1</Notes>
  <HiddenSlides>0</HiddenSlides>
  <MMClips>19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Comic Sans MS</vt:lpstr>
      <vt:lpstr>Times New Roman</vt:lpstr>
      <vt:lpstr>Office Theme</vt:lpstr>
      <vt:lpstr>PowerPoint Presentation</vt:lpstr>
      <vt:lpstr>Wyt ti ...?</vt:lpstr>
      <vt:lpstr>Faset ti...?</vt:lpstr>
      <vt:lpstr>Oeddet ti...?</vt:lpstr>
    </vt:vector>
  </TitlesOfParts>
  <Company>Caerphilly CBC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Wyt ti’n ...?</dc:title>
  <dc:creator>owenl@learning.local</dc:creator>
  <cp:lastModifiedBy>owenl@learning.local</cp:lastModifiedBy>
  <cp:revision>3</cp:revision>
  <dcterms:created xsi:type="dcterms:W3CDTF">2021-12-02T09:36:38Z</dcterms:created>
  <dcterms:modified xsi:type="dcterms:W3CDTF">2021-12-02T09:51:05Z</dcterms:modified>
</cp:coreProperties>
</file>