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9" r:id="rId2"/>
  </p:sldMasterIdLst>
  <p:sldIdLst>
    <p:sldId id="257" r:id="rId3"/>
  </p:sldIdLst>
  <p:sldSz cx="12192000" cy="6858000"/>
  <p:notesSz cx="6858000" cy="9144000"/>
  <p:defaultTextStyle>
    <a:defPPr>
      <a:defRPr lang="sq-A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B1DD624-E048-49F6-24D6-FD097928FEEC}" v="235" dt="2022-09-25T14:38:41.366"/>
  </p1510:revLst>
</p1510:revInfo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7" d="100"/>
          <a:sy n="67" d="100"/>
        </p:scale>
        <p:origin x="49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eitl y Sle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y-GB"/>
              <a:t>Cliciwch i olygu arddull y Meistr teitl</a:t>
            </a:r>
            <a:endParaRPr lang="sq-AL"/>
          </a:p>
        </p:txBody>
      </p:sp>
      <p:sp>
        <p:nvSpPr>
          <p:cNvPr id="3" name="Isdeit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y-GB"/>
              <a:t>Cliciwch i olygu arddull is-deitl y Meistr</a:t>
            </a:r>
            <a:endParaRPr lang="sq-AL"/>
          </a:p>
        </p:txBody>
      </p:sp>
      <p:sp>
        <p:nvSpPr>
          <p:cNvPr id="4" name="Dalfan Dyddiad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04AE5-9492-4819-B933-259D6F52D8CC}" type="datetimeFigureOut">
              <a:rPr lang="sq-AL" smtClean="0"/>
              <a:t>25.9.2022</a:t>
            </a:fld>
            <a:endParaRPr lang="sq-AL"/>
          </a:p>
        </p:txBody>
      </p:sp>
      <p:sp>
        <p:nvSpPr>
          <p:cNvPr id="5" name="Dalfan Troedyn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Dalfan Rhif y Sleid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AC5B2-B257-462F-8DAB-E8528F160D22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3287239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itl a Thestun Fertig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/>
              <a:t>Cliciwch i olygu arddull y Meistr teitl</a:t>
            </a:r>
            <a:endParaRPr lang="sq-AL"/>
          </a:p>
        </p:txBody>
      </p:sp>
      <p:sp>
        <p:nvSpPr>
          <p:cNvPr id="3" name="Dalfan Testun ar i fyny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y-GB"/>
              <a:t>Cliciwch i olygu arddulliau'r Meistr testun</a:t>
            </a:r>
          </a:p>
          <a:p>
            <a:pPr lvl="1"/>
            <a:r>
              <a:rPr lang="cy-GB"/>
              <a:t>Ail lefel</a:t>
            </a:r>
          </a:p>
          <a:p>
            <a:pPr lvl="2"/>
            <a:r>
              <a:rPr lang="cy-GB"/>
              <a:t>Trydydd lefel</a:t>
            </a:r>
          </a:p>
          <a:p>
            <a:pPr lvl="3"/>
            <a:r>
              <a:rPr lang="cy-GB"/>
              <a:t>Pedwerydd lefel</a:t>
            </a:r>
          </a:p>
          <a:p>
            <a:pPr lvl="4"/>
            <a:r>
              <a:rPr lang="cy-GB"/>
              <a:t>Pumed lefel</a:t>
            </a:r>
            <a:endParaRPr lang="sq-AL"/>
          </a:p>
        </p:txBody>
      </p:sp>
      <p:sp>
        <p:nvSpPr>
          <p:cNvPr id="4" name="Dalfan Dyddiad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04AE5-9492-4819-B933-259D6F52D8CC}" type="datetimeFigureOut">
              <a:rPr lang="sq-AL" smtClean="0"/>
              <a:t>25.9.2022</a:t>
            </a:fld>
            <a:endParaRPr lang="sq-AL"/>
          </a:p>
        </p:txBody>
      </p:sp>
      <p:sp>
        <p:nvSpPr>
          <p:cNvPr id="5" name="Dalfan Troedyn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Dalfan Rhif y Sleid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AC5B2-B257-462F-8DAB-E8528F160D22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2760435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itl Fertigol a Thes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Fertigo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y-GB"/>
              <a:t>Cliciwch i olygu arddull y Meistr teitl</a:t>
            </a:r>
            <a:endParaRPr lang="sq-AL"/>
          </a:p>
        </p:txBody>
      </p:sp>
      <p:sp>
        <p:nvSpPr>
          <p:cNvPr id="3" name="Dalfan Testun ar i fyny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y-GB"/>
              <a:t>Cliciwch i olygu arddulliau'r Meistr testun</a:t>
            </a:r>
          </a:p>
          <a:p>
            <a:pPr lvl="1"/>
            <a:r>
              <a:rPr lang="cy-GB"/>
              <a:t>Ail lefel</a:t>
            </a:r>
          </a:p>
          <a:p>
            <a:pPr lvl="2"/>
            <a:r>
              <a:rPr lang="cy-GB"/>
              <a:t>Trydydd lefel</a:t>
            </a:r>
          </a:p>
          <a:p>
            <a:pPr lvl="3"/>
            <a:r>
              <a:rPr lang="cy-GB"/>
              <a:t>Pedwerydd lefel</a:t>
            </a:r>
          </a:p>
          <a:p>
            <a:pPr lvl="4"/>
            <a:r>
              <a:rPr lang="cy-GB"/>
              <a:t>Pumed lefel</a:t>
            </a:r>
            <a:endParaRPr lang="sq-AL"/>
          </a:p>
        </p:txBody>
      </p:sp>
      <p:sp>
        <p:nvSpPr>
          <p:cNvPr id="4" name="Dalfan Dyddiad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04AE5-9492-4819-B933-259D6F52D8CC}" type="datetimeFigureOut">
              <a:rPr lang="sq-AL" smtClean="0"/>
              <a:t>25.9.2022</a:t>
            </a:fld>
            <a:endParaRPr lang="sq-AL"/>
          </a:p>
        </p:txBody>
      </p:sp>
      <p:sp>
        <p:nvSpPr>
          <p:cNvPr id="5" name="Dalfan Troedyn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Dalfan Rhif y Sleid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AC5B2-B257-462F-8DAB-E8528F160D22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26409117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731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8962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8189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8693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8572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2186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4542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514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itl a Chynnw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/>
              <a:t>Cliciwch i olygu arddull y Meistr teitl</a:t>
            </a:r>
            <a:endParaRPr lang="sq-AL"/>
          </a:p>
        </p:txBody>
      </p:sp>
      <p:sp>
        <p:nvSpPr>
          <p:cNvPr id="3" name="Dalfan Cynnwy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y-GB"/>
              <a:t>Cliciwch i olygu arddulliau'r Meistr testun</a:t>
            </a:r>
          </a:p>
          <a:p>
            <a:pPr lvl="1"/>
            <a:r>
              <a:rPr lang="cy-GB"/>
              <a:t>Ail lefel</a:t>
            </a:r>
          </a:p>
          <a:p>
            <a:pPr lvl="2"/>
            <a:r>
              <a:rPr lang="cy-GB"/>
              <a:t>Trydydd lefel</a:t>
            </a:r>
          </a:p>
          <a:p>
            <a:pPr lvl="3"/>
            <a:r>
              <a:rPr lang="cy-GB"/>
              <a:t>Pedwerydd lefel</a:t>
            </a:r>
          </a:p>
          <a:p>
            <a:pPr lvl="4"/>
            <a:r>
              <a:rPr lang="cy-GB"/>
              <a:t>Pumed lefel</a:t>
            </a:r>
            <a:endParaRPr lang="sq-AL"/>
          </a:p>
        </p:txBody>
      </p:sp>
      <p:sp>
        <p:nvSpPr>
          <p:cNvPr id="4" name="Dalfan Dyddiad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04AE5-9492-4819-B933-259D6F52D8CC}" type="datetimeFigureOut">
              <a:rPr lang="sq-AL" smtClean="0"/>
              <a:t>25.9.2022</a:t>
            </a:fld>
            <a:endParaRPr lang="sq-AL"/>
          </a:p>
        </p:txBody>
      </p:sp>
      <p:sp>
        <p:nvSpPr>
          <p:cNvPr id="5" name="Dalfan Troedyn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Dalfan Rhif y Sleid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AC5B2-B257-462F-8DAB-E8528F160D22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15914228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2008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5270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9/25/2022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433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Pennyn Adr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y-GB"/>
              <a:t>Cliciwch i olygu arddull y Meistr teitl</a:t>
            </a:r>
            <a:endParaRPr lang="sq-AL"/>
          </a:p>
        </p:txBody>
      </p:sp>
      <p:sp>
        <p:nvSpPr>
          <p:cNvPr id="3" name="Dalfan Testun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y-GB"/>
              <a:t>Cliciwch i olygu arddulliau'r Meistr testun</a:t>
            </a:r>
          </a:p>
        </p:txBody>
      </p:sp>
      <p:sp>
        <p:nvSpPr>
          <p:cNvPr id="4" name="Dalfan Dyddiad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04AE5-9492-4819-B933-259D6F52D8CC}" type="datetimeFigureOut">
              <a:rPr lang="sq-AL" smtClean="0"/>
              <a:t>25.9.2022</a:t>
            </a:fld>
            <a:endParaRPr lang="sq-AL"/>
          </a:p>
        </p:txBody>
      </p:sp>
      <p:sp>
        <p:nvSpPr>
          <p:cNvPr id="5" name="Dalfan Troedyn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Dalfan Rhif y Sleid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AC5B2-B257-462F-8DAB-E8528F160D22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3051440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au Gynnw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/>
              <a:t>Cliciwch i olygu arddull y Meistr teitl</a:t>
            </a:r>
            <a:endParaRPr lang="sq-AL"/>
          </a:p>
        </p:txBody>
      </p:sp>
      <p:sp>
        <p:nvSpPr>
          <p:cNvPr id="3" name="Dalfan Cynnwys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y-GB"/>
              <a:t>Cliciwch i olygu arddulliau'r Meistr testun</a:t>
            </a:r>
          </a:p>
          <a:p>
            <a:pPr lvl="1"/>
            <a:r>
              <a:rPr lang="cy-GB"/>
              <a:t>Ail lefel</a:t>
            </a:r>
          </a:p>
          <a:p>
            <a:pPr lvl="2"/>
            <a:r>
              <a:rPr lang="cy-GB"/>
              <a:t>Trydydd lefel</a:t>
            </a:r>
          </a:p>
          <a:p>
            <a:pPr lvl="3"/>
            <a:r>
              <a:rPr lang="cy-GB"/>
              <a:t>Pedwerydd lefel</a:t>
            </a:r>
          </a:p>
          <a:p>
            <a:pPr lvl="4"/>
            <a:r>
              <a:rPr lang="cy-GB"/>
              <a:t>Pumed lefel</a:t>
            </a:r>
            <a:endParaRPr lang="sq-AL"/>
          </a:p>
        </p:txBody>
      </p:sp>
      <p:sp>
        <p:nvSpPr>
          <p:cNvPr id="4" name="Dalfan Cynnwys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y-GB"/>
              <a:t>Cliciwch i olygu arddulliau'r Meistr testun</a:t>
            </a:r>
          </a:p>
          <a:p>
            <a:pPr lvl="1"/>
            <a:r>
              <a:rPr lang="cy-GB"/>
              <a:t>Ail lefel</a:t>
            </a:r>
          </a:p>
          <a:p>
            <a:pPr lvl="2"/>
            <a:r>
              <a:rPr lang="cy-GB"/>
              <a:t>Trydydd lefel</a:t>
            </a:r>
          </a:p>
          <a:p>
            <a:pPr lvl="3"/>
            <a:r>
              <a:rPr lang="cy-GB"/>
              <a:t>Pedwerydd lefel</a:t>
            </a:r>
          </a:p>
          <a:p>
            <a:pPr lvl="4"/>
            <a:r>
              <a:rPr lang="cy-GB"/>
              <a:t>Pumed lefel</a:t>
            </a:r>
            <a:endParaRPr lang="sq-AL"/>
          </a:p>
        </p:txBody>
      </p:sp>
      <p:sp>
        <p:nvSpPr>
          <p:cNvPr id="5" name="Dalfan Dyddiad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04AE5-9492-4819-B933-259D6F52D8CC}" type="datetimeFigureOut">
              <a:rPr lang="sq-AL" smtClean="0"/>
              <a:t>25.9.2022</a:t>
            </a:fld>
            <a:endParaRPr lang="sq-AL"/>
          </a:p>
        </p:txBody>
      </p:sp>
      <p:sp>
        <p:nvSpPr>
          <p:cNvPr id="6" name="Dalfan Troedyn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Dalfan Rhif y Sleid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AC5B2-B257-462F-8DAB-E8528F160D22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4140368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ymhariaet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y-GB"/>
              <a:t>Cliciwch i olygu arddull y Meistr teitl</a:t>
            </a:r>
            <a:endParaRPr lang="sq-AL"/>
          </a:p>
        </p:txBody>
      </p:sp>
      <p:sp>
        <p:nvSpPr>
          <p:cNvPr id="3" name="Dalfan Testun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y-GB"/>
              <a:t>Cliciwch i olygu arddulliau'r Meistr testun</a:t>
            </a:r>
          </a:p>
        </p:txBody>
      </p:sp>
      <p:sp>
        <p:nvSpPr>
          <p:cNvPr id="4" name="Dalfan Cynnwys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y-GB"/>
              <a:t>Cliciwch i olygu arddulliau'r Meistr testun</a:t>
            </a:r>
          </a:p>
          <a:p>
            <a:pPr lvl="1"/>
            <a:r>
              <a:rPr lang="cy-GB"/>
              <a:t>Ail lefel</a:t>
            </a:r>
          </a:p>
          <a:p>
            <a:pPr lvl="2"/>
            <a:r>
              <a:rPr lang="cy-GB"/>
              <a:t>Trydydd lefel</a:t>
            </a:r>
          </a:p>
          <a:p>
            <a:pPr lvl="3"/>
            <a:r>
              <a:rPr lang="cy-GB"/>
              <a:t>Pedwerydd lefel</a:t>
            </a:r>
          </a:p>
          <a:p>
            <a:pPr lvl="4"/>
            <a:r>
              <a:rPr lang="cy-GB"/>
              <a:t>Pumed lefel</a:t>
            </a:r>
            <a:endParaRPr lang="sq-AL"/>
          </a:p>
        </p:txBody>
      </p:sp>
      <p:sp>
        <p:nvSpPr>
          <p:cNvPr id="5" name="Dalfan Testun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y-GB"/>
              <a:t>Cliciwch i olygu arddulliau'r Meistr testun</a:t>
            </a:r>
          </a:p>
        </p:txBody>
      </p:sp>
      <p:sp>
        <p:nvSpPr>
          <p:cNvPr id="6" name="Dalfan Cynnwys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y-GB"/>
              <a:t>Cliciwch i olygu arddulliau'r Meistr testun</a:t>
            </a:r>
          </a:p>
          <a:p>
            <a:pPr lvl="1"/>
            <a:r>
              <a:rPr lang="cy-GB"/>
              <a:t>Ail lefel</a:t>
            </a:r>
          </a:p>
          <a:p>
            <a:pPr lvl="2"/>
            <a:r>
              <a:rPr lang="cy-GB"/>
              <a:t>Trydydd lefel</a:t>
            </a:r>
          </a:p>
          <a:p>
            <a:pPr lvl="3"/>
            <a:r>
              <a:rPr lang="cy-GB"/>
              <a:t>Pedwerydd lefel</a:t>
            </a:r>
          </a:p>
          <a:p>
            <a:pPr lvl="4"/>
            <a:r>
              <a:rPr lang="cy-GB"/>
              <a:t>Pumed lefel</a:t>
            </a:r>
            <a:endParaRPr lang="sq-AL"/>
          </a:p>
        </p:txBody>
      </p:sp>
      <p:sp>
        <p:nvSpPr>
          <p:cNvPr id="7" name="Dalfan Dyddiad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04AE5-9492-4819-B933-259D6F52D8CC}" type="datetimeFigureOut">
              <a:rPr lang="sq-AL" smtClean="0"/>
              <a:t>25.9.2022</a:t>
            </a:fld>
            <a:endParaRPr lang="sq-AL"/>
          </a:p>
        </p:txBody>
      </p:sp>
      <p:sp>
        <p:nvSpPr>
          <p:cNvPr id="8" name="Dalfan Troedyn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9" name="Dalfan Rhif y Sleid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AC5B2-B257-462F-8DAB-E8528F160D22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1605580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eitl yn Un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/>
              <a:t>Cliciwch i olygu arddull y Meistr teitl</a:t>
            </a:r>
            <a:endParaRPr lang="sq-AL"/>
          </a:p>
        </p:txBody>
      </p:sp>
      <p:sp>
        <p:nvSpPr>
          <p:cNvPr id="3" name="Dalfan Dyddiad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04AE5-9492-4819-B933-259D6F52D8CC}" type="datetimeFigureOut">
              <a:rPr lang="sq-AL" smtClean="0"/>
              <a:t>25.9.2022</a:t>
            </a:fld>
            <a:endParaRPr lang="sq-AL"/>
          </a:p>
        </p:txBody>
      </p:sp>
      <p:sp>
        <p:nvSpPr>
          <p:cNvPr id="4" name="Dalfan Troedyn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5" name="Dalfan Rhif y Sleid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AC5B2-B257-462F-8DAB-E8528F160D22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61345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Gwa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lfan Dyddiad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04AE5-9492-4819-B933-259D6F52D8CC}" type="datetimeFigureOut">
              <a:rPr lang="sq-AL" smtClean="0"/>
              <a:t>25.9.2022</a:t>
            </a:fld>
            <a:endParaRPr lang="sq-AL"/>
          </a:p>
        </p:txBody>
      </p:sp>
      <p:sp>
        <p:nvSpPr>
          <p:cNvPr id="3" name="Dalfan Troedyn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4" name="Dalfan Rhif y Sleid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AC5B2-B257-462F-8DAB-E8528F160D22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3829345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ynnwys gyda Phennaw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y-GB"/>
              <a:t>Cliciwch i olygu arddull y Meistr teitl</a:t>
            </a:r>
            <a:endParaRPr lang="sq-AL"/>
          </a:p>
        </p:txBody>
      </p:sp>
      <p:sp>
        <p:nvSpPr>
          <p:cNvPr id="3" name="Dalfan Cynnwys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y-GB"/>
              <a:t>Cliciwch i olygu arddulliau'r Meistr testun</a:t>
            </a:r>
          </a:p>
          <a:p>
            <a:pPr lvl="1"/>
            <a:r>
              <a:rPr lang="cy-GB"/>
              <a:t>Ail lefel</a:t>
            </a:r>
          </a:p>
          <a:p>
            <a:pPr lvl="2"/>
            <a:r>
              <a:rPr lang="cy-GB"/>
              <a:t>Trydydd lefel</a:t>
            </a:r>
          </a:p>
          <a:p>
            <a:pPr lvl="3"/>
            <a:r>
              <a:rPr lang="cy-GB"/>
              <a:t>Pedwerydd lefel</a:t>
            </a:r>
          </a:p>
          <a:p>
            <a:pPr lvl="4"/>
            <a:r>
              <a:rPr lang="cy-GB"/>
              <a:t>Pumed lefel</a:t>
            </a:r>
            <a:endParaRPr lang="sq-AL"/>
          </a:p>
        </p:txBody>
      </p:sp>
      <p:sp>
        <p:nvSpPr>
          <p:cNvPr id="4" name="Dalfan Testun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y-GB"/>
              <a:t>Cliciwch i olygu arddulliau'r Meistr testun</a:t>
            </a:r>
          </a:p>
        </p:txBody>
      </p:sp>
      <p:sp>
        <p:nvSpPr>
          <p:cNvPr id="5" name="Dalfan Dyddiad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04AE5-9492-4819-B933-259D6F52D8CC}" type="datetimeFigureOut">
              <a:rPr lang="sq-AL" smtClean="0"/>
              <a:t>25.9.2022</a:t>
            </a:fld>
            <a:endParaRPr lang="sq-AL"/>
          </a:p>
        </p:txBody>
      </p:sp>
      <p:sp>
        <p:nvSpPr>
          <p:cNvPr id="6" name="Dalfan Troedyn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Dalfan Rhif y Sleid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AC5B2-B257-462F-8DAB-E8528F160D22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1684393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Llun gyda Phennaw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y-GB"/>
              <a:t>Cliciwch i olygu arddull y Meistr teitl</a:t>
            </a:r>
            <a:endParaRPr lang="sq-AL"/>
          </a:p>
        </p:txBody>
      </p:sp>
      <p:sp>
        <p:nvSpPr>
          <p:cNvPr id="3" name="Dalfan Llu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q-AL"/>
          </a:p>
        </p:txBody>
      </p:sp>
      <p:sp>
        <p:nvSpPr>
          <p:cNvPr id="4" name="Dalfan Testun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y-GB"/>
              <a:t>Cliciwch i olygu arddulliau'r Meistr testun</a:t>
            </a:r>
          </a:p>
        </p:txBody>
      </p:sp>
      <p:sp>
        <p:nvSpPr>
          <p:cNvPr id="5" name="Dalfan Dyddiad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04AE5-9492-4819-B933-259D6F52D8CC}" type="datetimeFigureOut">
              <a:rPr lang="sq-AL" smtClean="0"/>
              <a:t>25.9.2022</a:t>
            </a:fld>
            <a:endParaRPr lang="sq-AL"/>
          </a:p>
        </p:txBody>
      </p:sp>
      <p:sp>
        <p:nvSpPr>
          <p:cNvPr id="6" name="Dalfan Troedyn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Dalfan Rhif y Sleid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AC5B2-B257-462F-8DAB-E8528F160D22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677685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lfan Teit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y-GB"/>
              <a:t>Cliciwch i olygu arddull y Meistr teitl</a:t>
            </a:r>
            <a:endParaRPr lang="sq-AL"/>
          </a:p>
        </p:txBody>
      </p:sp>
      <p:sp>
        <p:nvSpPr>
          <p:cNvPr id="3" name="Dalfan Testun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y-GB"/>
              <a:t>Cliciwch i olygu arddulliau'r Meistr testun</a:t>
            </a:r>
          </a:p>
          <a:p>
            <a:pPr lvl="1"/>
            <a:r>
              <a:rPr lang="cy-GB"/>
              <a:t>Ail lefel</a:t>
            </a:r>
          </a:p>
          <a:p>
            <a:pPr lvl="2"/>
            <a:r>
              <a:rPr lang="cy-GB"/>
              <a:t>Trydydd lefel</a:t>
            </a:r>
          </a:p>
          <a:p>
            <a:pPr lvl="3"/>
            <a:r>
              <a:rPr lang="cy-GB"/>
              <a:t>Pedwerydd lefel</a:t>
            </a:r>
          </a:p>
          <a:p>
            <a:pPr lvl="4"/>
            <a:r>
              <a:rPr lang="cy-GB"/>
              <a:t>Pumed lefel</a:t>
            </a:r>
            <a:endParaRPr lang="sq-AL"/>
          </a:p>
        </p:txBody>
      </p:sp>
      <p:sp>
        <p:nvSpPr>
          <p:cNvPr id="4" name="Dalfan Dyddiad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04AE5-9492-4819-B933-259D6F52D8CC}" type="datetimeFigureOut">
              <a:rPr lang="sq-AL" smtClean="0"/>
              <a:t>25.9.2022</a:t>
            </a:fld>
            <a:endParaRPr lang="sq-AL"/>
          </a:p>
        </p:txBody>
      </p:sp>
      <p:sp>
        <p:nvSpPr>
          <p:cNvPr id="5" name="Dalfan Troedyn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q-AL"/>
          </a:p>
        </p:txBody>
      </p:sp>
      <p:sp>
        <p:nvSpPr>
          <p:cNvPr id="6" name="Dalfan Rhif y Sleid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AC5B2-B257-462F-8DAB-E8528F160D22}" type="slidenum">
              <a:rPr lang="sq-AL" smtClean="0"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1396679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q-A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9/25/2022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9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EC0D97-58E5-8653-82DB-ED7CD237B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u="sng" dirty="0" err="1"/>
              <a:t>Geiriau</a:t>
            </a:r>
            <a:r>
              <a:rPr lang="en-GB" u="sng" dirty="0"/>
              <a:t> </a:t>
            </a:r>
            <a:r>
              <a:rPr lang="en-GB" u="sng" dirty="0" err="1"/>
              <a:t>Sillafu</a:t>
            </a:r>
            <a:r>
              <a:rPr lang="en-GB" u="sng" dirty="0"/>
              <a:t>  </a:t>
            </a:r>
            <a:br>
              <a:rPr lang="en-GB" u="sng" dirty="0">
                <a:cs typeface="Calibri Light"/>
              </a:rPr>
            </a:br>
            <a:r>
              <a:rPr lang="en-GB" u="sng" dirty="0"/>
              <a:t>Spelling List</a:t>
            </a:r>
            <a:endParaRPr lang="en-US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6CF8D576-38E4-9C35-04D4-77F9553B5F8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9534711"/>
              </p:ext>
            </p:extLst>
          </p:nvPr>
        </p:nvGraphicFramePr>
        <p:xfrm>
          <a:off x="842313" y="1909874"/>
          <a:ext cx="10728324" cy="4389120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2682081">
                  <a:extLst>
                    <a:ext uri="{9D8B030D-6E8A-4147-A177-3AD203B41FA5}">
                      <a16:colId xmlns:a16="http://schemas.microsoft.com/office/drawing/2014/main" val="1543170442"/>
                    </a:ext>
                  </a:extLst>
                </a:gridCol>
                <a:gridCol w="2682081">
                  <a:extLst>
                    <a:ext uri="{9D8B030D-6E8A-4147-A177-3AD203B41FA5}">
                      <a16:colId xmlns:a16="http://schemas.microsoft.com/office/drawing/2014/main" val="2951241537"/>
                    </a:ext>
                  </a:extLst>
                </a:gridCol>
                <a:gridCol w="2682081">
                  <a:extLst>
                    <a:ext uri="{9D8B030D-6E8A-4147-A177-3AD203B41FA5}">
                      <a16:colId xmlns:a16="http://schemas.microsoft.com/office/drawing/2014/main" val="1964459865"/>
                    </a:ext>
                  </a:extLst>
                </a:gridCol>
                <a:gridCol w="2682081">
                  <a:extLst>
                    <a:ext uri="{9D8B030D-6E8A-4147-A177-3AD203B41FA5}">
                      <a16:colId xmlns:a16="http://schemas.microsoft.com/office/drawing/2014/main" val="184774926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dirty="0" err="1">
                          <a:effectLst/>
                        </a:rPr>
                        <a:t>rydw</a:t>
                      </a:r>
                      <a:r>
                        <a:rPr lang="en-GB" dirty="0">
                          <a:effectLst/>
                        </a:rPr>
                        <a:t> </a:t>
                      </a:r>
                      <a:r>
                        <a:rPr lang="en-GB" dirty="0" err="1">
                          <a:effectLst/>
                        </a:rPr>
                        <a:t>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dirty="0" err="1">
                          <a:effectLst/>
                        </a:rPr>
                        <a:t>yna</a:t>
                      </a:r>
                      <a:r>
                        <a:rPr lang="en-GB" dirty="0">
                          <a:effectLst/>
                        </a:rPr>
                        <a:t>/ </a:t>
                      </a:r>
                      <a:r>
                        <a:rPr lang="en-GB" dirty="0" err="1">
                          <a:effectLst/>
                        </a:rPr>
                        <a:t>wedyn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dirty="0" err="1">
                          <a:effectLst/>
                        </a:rPr>
                        <a:t>i’w</a:t>
                      </a:r>
                      <a:r>
                        <a:rPr lang="en-GB" dirty="0">
                          <a:effectLst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dirty="0" err="1">
                          <a:effectLst/>
                        </a:rPr>
                        <a:t>dydw</a:t>
                      </a:r>
                      <a:r>
                        <a:rPr lang="en-GB" dirty="0">
                          <a:effectLst/>
                        </a:rPr>
                        <a:t> </a:t>
                      </a:r>
                      <a:r>
                        <a:rPr lang="en-GB" dirty="0" err="1">
                          <a:effectLst/>
                        </a:rPr>
                        <a:t>i</a:t>
                      </a:r>
                      <a:r>
                        <a:rPr lang="en-GB" dirty="0">
                          <a:effectLst/>
                        </a:rPr>
                        <a:t> </a:t>
                      </a:r>
                      <a:r>
                        <a:rPr lang="en-GB" dirty="0" err="1">
                          <a:effectLst/>
                        </a:rPr>
                        <a:t>ddim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8857683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dirty="0" err="1">
                          <a:effectLst/>
                        </a:rPr>
                        <a:t>dyma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dirty="0" err="1">
                          <a:effectLst/>
                        </a:rPr>
                        <a:t>yma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dirty="0" err="1">
                          <a:effectLst/>
                        </a:rPr>
                        <a:t>mae’n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dirty="0" err="1">
                          <a:effectLst/>
                        </a:rPr>
                        <a:t>mewn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3071086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dirty="0" err="1">
                          <a:effectLst/>
                        </a:rPr>
                        <a:t>roedd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dirty="0" err="1">
                          <a:effectLst/>
                        </a:rPr>
                        <a:t>yr</a:t>
                      </a:r>
                      <a:r>
                        <a:rPr lang="en-GB" dirty="0">
                          <a:effectLst/>
                        </a:rPr>
                        <a:t>/y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dirty="0" err="1">
                          <a:effectLst/>
                        </a:rPr>
                        <a:t>mae’r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dirty="0" err="1">
                          <a:effectLst/>
                        </a:rPr>
                        <a:t>allan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8498669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dirty="0">
                          <a:effectLst/>
                        </a:rPr>
                        <a:t>pam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dirty="0" err="1">
                          <a:effectLst/>
                        </a:rPr>
                        <a:t>a’i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dirty="0" err="1">
                          <a:effectLst/>
                        </a:rPr>
                        <a:t>rhaid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dirty="0" err="1">
                          <a:effectLst/>
                        </a:rPr>
                        <a:t>pethau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8326914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dirty="0">
                          <a:effectLst/>
                        </a:rPr>
                        <a:t>pan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dirty="0" err="1">
                          <a:effectLst/>
                        </a:rPr>
                        <a:t>a’r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dirty="0" err="1">
                          <a:effectLst/>
                        </a:rPr>
                        <a:t>doeddwn</a:t>
                      </a:r>
                      <a:r>
                        <a:rPr lang="en-GB" dirty="0">
                          <a:effectLst/>
                        </a:rPr>
                        <a:t> </a:t>
                      </a:r>
                      <a:r>
                        <a:rPr lang="en-GB" dirty="0" err="1">
                          <a:effectLst/>
                        </a:rPr>
                        <a:t>i</a:t>
                      </a:r>
                      <a:r>
                        <a:rPr lang="en-GB" dirty="0">
                          <a:effectLst/>
                        </a:rPr>
                        <a:t> </a:t>
                      </a:r>
                      <a:r>
                        <a:rPr lang="en-GB" dirty="0" err="1">
                          <a:effectLst/>
                        </a:rPr>
                        <a:t>ddim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dirty="0" err="1">
                          <a:effectLst/>
                        </a:rPr>
                        <a:t>llawer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3075625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dirty="0" err="1">
                          <a:effectLst/>
                        </a:rPr>
                        <a:t>yma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dirty="0" err="1">
                          <a:effectLst/>
                        </a:rPr>
                        <a:t>i’r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dirty="0" err="1">
                          <a:effectLst/>
                        </a:rPr>
                        <a:t>eisiau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dirty="0" err="1">
                          <a:effectLst/>
                        </a:rPr>
                        <a:t>rhowch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3642979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dirty="0" err="1">
                          <a:effectLst/>
                        </a:rPr>
                        <a:t>mae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dirty="0" err="1">
                          <a:effectLst/>
                        </a:rPr>
                        <a:t>yn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dirty="0" err="1">
                          <a:effectLst/>
                        </a:rPr>
                        <a:t>chwarae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7107241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dirty="0" err="1">
                          <a:effectLst/>
                        </a:rPr>
                        <a:t>mynd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effectLst/>
                        </a:rPr>
                        <a:t>dyna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dirty="0" err="1">
                          <a:effectLst/>
                        </a:rPr>
                        <a:t>cefais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672862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dirty="0" err="1">
                          <a:effectLst/>
                        </a:rPr>
                        <a:t>llyfr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dirty="0" err="1">
                          <a:effectLst/>
                        </a:rPr>
                        <a:t>rhai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dirty="0" err="1">
                          <a:effectLst/>
                        </a:rPr>
                        <a:t>heddiw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4698436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dirty="0" err="1">
                          <a:effectLst/>
                        </a:rPr>
                        <a:t>sydd</a:t>
                      </a:r>
                      <a:r>
                        <a:rPr lang="en-GB" dirty="0">
                          <a:effectLst/>
                        </a:rPr>
                        <a:t>/ </a:t>
                      </a:r>
                      <a:r>
                        <a:rPr lang="en-GB" dirty="0" err="1">
                          <a:effectLst/>
                        </a:rPr>
                        <a:t>sy’n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dirty="0" err="1">
                          <a:effectLst/>
                        </a:rPr>
                        <a:t>dydy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dirty="0" err="1">
                          <a:effectLst/>
                        </a:rPr>
                        <a:t>gwneud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484847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dirty="0" err="1">
                          <a:effectLst/>
                        </a:rPr>
                        <a:t>dyn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dirty="0" err="1">
                          <a:effectLst/>
                        </a:rPr>
                        <a:t>ei</a:t>
                      </a:r>
                      <a:r>
                        <a:rPr lang="en-GB" dirty="0">
                          <a:effectLst/>
                        </a:rPr>
                        <a:t>/</a:t>
                      </a:r>
                      <a:r>
                        <a:rPr lang="en-GB" dirty="0" err="1">
                          <a:effectLst/>
                        </a:rPr>
                        <a:t>eu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dirty="0" err="1">
                          <a:effectLst/>
                        </a:rPr>
                        <a:t>dweud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450417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dirty="0" err="1">
                          <a:effectLst/>
                        </a:rPr>
                        <a:t>roeddwn</a:t>
                      </a:r>
                      <a:r>
                        <a:rPr lang="en-GB" dirty="0">
                          <a:effectLst/>
                        </a:rPr>
                        <a:t> </a:t>
                      </a:r>
                      <a:r>
                        <a:rPr lang="en-GB" dirty="0" err="1">
                          <a:effectLst/>
                        </a:rPr>
                        <a:t>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effectLst/>
                        </a:rPr>
                        <a:t>a/ac/ag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dirty="0" err="1">
                          <a:effectLst/>
                        </a:rPr>
                        <a:t>daeth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5544163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dirty="0" err="1">
                          <a:effectLst/>
                        </a:rPr>
                        <a:t>ddoe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dirty="0" err="1">
                          <a:effectLst/>
                        </a:rPr>
                        <a:t>pob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dirty="0" err="1">
                          <a:effectLst/>
                        </a:rPr>
                        <a:t>cafodd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7514357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dirty="0" err="1">
                          <a:effectLst/>
                        </a:rPr>
                        <a:t>rhedeg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dirty="0" err="1">
                          <a:effectLst/>
                        </a:rPr>
                        <a:t>beth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dirty="0" err="1">
                          <a:effectLst/>
                        </a:rPr>
                        <a:t>gwelodd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6577391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dirty="0" err="1">
                          <a:effectLst/>
                        </a:rPr>
                        <a:t>wedi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dirty="0" err="1">
                          <a:effectLst/>
                        </a:rPr>
                        <a:t>o’r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dirty="0" err="1">
                          <a:effectLst/>
                        </a:rPr>
                        <a:t>brawd</a:t>
                      </a:r>
                      <a:r>
                        <a:rPr lang="en-GB" dirty="0">
                          <a:effectLst/>
                        </a:rPr>
                        <a:t>/</a:t>
                      </a:r>
                      <a:r>
                        <a:rPr lang="en-GB" dirty="0" err="1">
                          <a:effectLst/>
                        </a:rPr>
                        <a:t>chwaer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4485807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dirty="0" err="1">
                          <a:effectLst/>
                        </a:rPr>
                        <a:t>oes</a:t>
                      </a:r>
                      <a:r>
                        <a:rPr lang="en-GB" dirty="0">
                          <a:effectLst/>
                        </a:rPr>
                        <a:t>/ </a:t>
                      </a:r>
                      <a:r>
                        <a:rPr lang="en-GB" dirty="0" err="1">
                          <a:effectLst/>
                        </a:rPr>
                        <a:t>nac</a:t>
                      </a:r>
                      <a:r>
                        <a:rPr lang="en-GB" dirty="0">
                          <a:effectLst/>
                        </a:rPr>
                        <a:t> </a:t>
                      </a:r>
                      <a:r>
                        <a:rPr lang="en-GB" dirty="0" err="1">
                          <a:effectLst/>
                        </a:rPr>
                        <a:t>oes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dirty="0" err="1">
                          <a:effectLst/>
                        </a:rPr>
                        <a:t>aeth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dirty="0" err="1">
                          <a:effectLst/>
                        </a:rPr>
                        <a:t>ydy</a:t>
                      </a:r>
                      <a:r>
                        <a:rPr lang="en-GB" dirty="0">
                          <a:effectLst/>
                        </a:rPr>
                        <a:t>/ nag </a:t>
                      </a:r>
                      <a:r>
                        <a:rPr lang="en-GB" dirty="0" err="1">
                          <a:effectLst/>
                        </a:rPr>
                        <a:t>ydy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32717644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BA821F44-6535-07AE-F18B-0FF4D06BF307}"/>
              </a:ext>
            </a:extLst>
          </p:cNvPr>
          <p:cNvSpPr txBox="1"/>
          <p:nvPr/>
        </p:nvSpPr>
        <p:spPr>
          <a:xfrm>
            <a:off x="4710289" y="2297289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0904375"/>
      </p:ext>
    </p:extLst>
  </p:cSld>
  <p:clrMapOvr>
    <a:masterClrMapping/>
  </p:clrMapOvr>
</p:sld>
</file>

<file path=ppt/theme/theme1.xml><?xml version="1.0" encoding="utf-8"?>
<a:theme xmlns:a="http://schemas.openxmlformats.org/drawingml/2006/main" name="Them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</Words>
  <Application>Microsoft Office PowerPoint</Application>
  <PresentationFormat>Widescreen</PresentationFormat>
  <Paragraphs>55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Thema Office</vt:lpstr>
      <vt:lpstr>Office Theme</vt:lpstr>
      <vt:lpstr>Geiriau Sillafu   Spelling List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owenl</dc:creator>
  <cp:lastModifiedBy>E Owen (Ysgol Penalltau)</cp:lastModifiedBy>
  <cp:revision>19</cp:revision>
  <dcterms:created xsi:type="dcterms:W3CDTF">2022-09-25T14:34:38Z</dcterms:created>
  <dcterms:modified xsi:type="dcterms:W3CDTF">2022-09-25T14:39:35Z</dcterms:modified>
</cp:coreProperties>
</file>