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6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1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2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52F2-BD58-4317-A128-E6987CDDC29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6E2E-DEA2-4AF1-B443-A3489B99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5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87" y="3995936"/>
            <a:ext cx="3468757" cy="2312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0" y="861605"/>
            <a:ext cx="4919020" cy="2765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76334" r="88655" b="5367"/>
          <a:stretch/>
        </p:blipFill>
        <p:spPr bwMode="auto">
          <a:xfrm>
            <a:off x="1322917" y="6847149"/>
            <a:ext cx="2195940" cy="22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868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How to access  JIT5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48181" r="78201" b="35780"/>
          <a:stretch/>
        </p:blipFill>
        <p:spPr bwMode="auto">
          <a:xfrm>
            <a:off x="5176548" y="108083"/>
            <a:ext cx="772731" cy="7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4899" y="1014233"/>
            <a:ext cx="1268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First log onto </a:t>
            </a:r>
            <a:r>
              <a:rPr lang="en-GB" sz="1600" dirty="0" err="1" smtClean="0">
                <a:latin typeface="Comic Sans MS" panose="030F0702030302020204" pitchFamily="66" charset="0"/>
              </a:rPr>
              <a:t>Hwb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latin typeface="Comic Sans MS" panose="030F0702030302020204" pitchFamily="66" charset="0"/>
              </a:rPr>
              <a:t>Cymru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You can then change the language here.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79087" y="1547664"/>
            <a:ext cx="2926176" cy="1672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3412" y="3947156"/>
            <a:ext cx="1989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Scroll  down  to the bottom of the page then double click on the J2Launch application. The J2Launce page will then pop up.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Then click on the Support App 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00808" y="6424755"/>
            <a:ext cx="792087" cy="5566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6851" y="5616116"/>
            <a:ext cx="648073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79085" y="7497080"/>
            <a:ext cx="2604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You will need to click onto the App.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pPr algn="r"/>
            <a:r>
              <a:rPr lang="en-GB" sz="1600" dirty="0" smtClean="0">
                <a:latin typeface="Comic Sans MS" panose="030F0702030302020204" pitchFamily="66" charset="0"/>
              </a:rPr>
              <a:t>P.T.O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0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7040"/>
          <a:stretch/>
        </p:blipFill>
        <p:spPr bwMode="auto">
          <a:xfrm>
            <a:off x="636092" y="1357030"/>
            <a:ext cx="5866134" cy="264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t="20428" r="20631" b="11897"/>
          <a:stretch/>
        </p:blipFill>
        <p:spPr bwMode="auto">
          <a:xfrm>
            <a:off x="836712" y="5004048"/>
            <a:ext cx="546489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56" y="179512"/>
            <a:ext cx="596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page will open in a separate tab.  Below you will see a variety of different buttons. Please click on the  JIT5 button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3016" y="1013217"/>
            <a:ext cx="1816024" cy="1110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9604" y="4349202"/>
            <a:ext cx="59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will take you to a film information guide. Turn your volume up and listen and watch.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8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48181" r="78201" b="35780"/>
          <a:stretch/>
        </p:blipFill>
        <p:spPr bwMode="auto">
          <a:xfrm>
            <a:off x="2329378" y="6228184"/>
            <a:ext cx="205522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403648"/>
            <a:ext cx="5040560" cy="336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56" y="179512"/>
            <a:ext cx="596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Once you’ve finished watching the video please close the tab at the top of the page. Your J2Launch menu should still be there.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66" y="5076056"/>
            <a:ext cx="59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Check out the challenges I have provided in your child’s Year 1 folder- Dated 23of November.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After reading the challenges click back to the J2Launch menu and click on the JIT5 App.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1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161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Caerphilly 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Monico</dc:creator>
  <cp:lastModifiedBy>Louise Monico</cp:lastModifiedBy>
  <cp:revision>5</cp:revision>
  <dcterms:created xsi:type="dcterms:W3CDTF">2020-11-19T23:16:07Z</dcterms:created>
  <dcterms:modified xsi:type="dcterms:W3CDTF">2020-11-20T02:47:35Z</dcterms:modified>
</cp:coreProperties>
</file>