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4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4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74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04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3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39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7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4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0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22EF1-78E9-47ED-B684-D52A3A53DAA7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A602-7928-42BF-9C69-CF540D9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2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Printable Forest Animal Masks: SET 1 - Tea Time Monkey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Printable Forest Animal Masks: SET 1 - Tea Time Monkey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12 Piece Kids Animal Masks Forest Friends Animals Cartoon Masks Jungle  Woodland Animals Theme Costume Party for Animal Birthday Party Halloween  Masks Dress-Up Party Favors Decoration Supplies : Amazon.co.uk: Toys &amp;amp; Gam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7"/>
          <a:stretch/>
        </p:blipFill>
        <p:spPr bwMode="auto">
          <a:xfrm>
            <a:off x="13185" y="3041780"/>
            <a:ext cx="6867815" cy="520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375" y="14881"/>
            <a:ext cx="56329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Creadigol</a:t>
            </a:r>
            <a:r>
              <a:rPr lang="en-GB" sz="3600" u="sng" dirty="0" smtClean="0">
                <a:latin typeface="Comic Sans MS" panose="030F0702030302020204" pitchFamily="66" charset="0"/>
              </a:rPr>
              <a:t> / Creativity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Why not try and make your own forest animal mask. You could use anything around the hone i.e. cereal boxes, newspaper, magazines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Beth am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geisio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gwneud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eich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mwgwd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anifail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coedwig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eich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hun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Fe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allech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chi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ddefnyddio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unrhyw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beth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gwmpas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yr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hone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h.y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bocsys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grawnfwyd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papur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newydd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cylchgronau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Caerphilly 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Monico</dc:creator>
  <cp:lastModifiedBy>Louise Monico</cp:lastModifiedBy>
  <cp:revision>1</cp:revision>
  <dcterms:created xsi:type="dcterms:W3CDTF">2022-02-08T11:39:57Z</dcterms:created>
  <dcterms:modified xsi:type="dcterms:W3CDTF">2022-02-08T11:43:11Z</dcterms:modified>
</cp:coreProperties>
</file>